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8" r:id="rId7"/>
    <p:sldId id="263" r:id="rId8"/>
    <p:sldId id="271" r:id="rId9"/>
    <p:sldId id="270" r:id="rId10"/>
  </p:sldIdLst>
  <p:sldSz cx="10080625" cy="630078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66" d="100"/>
          <a:sy n="166" d="100"/>
        </p:scale>
        <p:origin x="11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09F92D1D-4BE0-4FDC-AD70-B2B4671D5B33}"/>
    <pc:docChg chg="undo custSel addSld delSld modSld">
      <pc:chgData name="Alois Klotz" userId="0e7873f3-c968-46a8-ac9c-5d38456ab073" providerId="ADAL" clId="{09F92D1D-4BE0-4FDC-AD70-B2B4671D5B33}" dt="2025-02-14T10:17:19.415" v="357" actId="14100"/>
      <pc:docMkLst>
        <pc:docMk/>
      </pc:docMkLst>
      <pc:sldChg chg="addSp modSp mod">
        <pc:chgData name="Alois Klotz" userId="0e7873f3-c968-46a8-ac9c-5d38456ab073" providerId="ADAL" clId="{09F92D1D-4BE0-4FDC-AD70-B2B4671D5B33}" dt="2025-02-14T10:16:52.656" v="352" actId="1076"/>
        <pc:sldMkLst>
          <pc:docMk/>
          <pc:sldMk cId="0" sldId="258"/>
        </pc:sldMkLst>
        <pc:spChg chg="add mod">
          <ac:chgData name="Alois Klotz" userId="0e7873f3-c968-46a8-ac9c-5d38456ab073" providerId="ADAL" clId="{09F92D1D-4BE0-4FDC-AD70-B2B4671D5B33}" dt="2025-02-14T09:42:35.898" v="4" actId="208"/>
          <ac:spMkLst>
            <pc:docMk/>
            <pc:sldMk cId="0" sldId="258"/>
            <ac:spMk id="2" creationId="{084202AE-A119-4B09-A480-8CA25218BDF0}"/>
          </ac:spMkLst>
        </pc:spChg>
        <pc:spChg chg="mod">
          <ac:chgData name="Alois Klotz" userId="0e7873f3-c968-46a8-ac9c-5d38456ab073" providerId="ADAL" clId="{09F92D1D-4BE0-4FDC-AD70-B2B4671D5B33}" dt="2025-02-14T10:14:20.561" v="304" actId="1076"/>
          <ac:spMkLst>
            <pc:docMk/>
            <pc:sldMk cId="0" sldId="258"/>
            <ac:spMk id="9" creationId="{105AF908-68F1-48F3-BC8E-AB9EF11EFA3B}"/>
          </ac:spMkLst>
        </pc:spChg>
        <pc:spChg chg="add mod">
          <ac:chgData name="Alois Klotz" userId="0e7873f3-c968-46a8-ac9c-5d38456ab073" providerId="ADAL" clId="{09F92D1D-4BE0-4FDC-AD70-B2B4671D5B33}" dt="2025-02-14T10:14:03.152" v="303" actId="1037"/>
          <ac:spMkLst>
            <pc:docMk/>
            <pc:sldMk cId="0" sldId="258"/>
            <ac:spMk id="22" creationId="{6CA5D922-A0C5-4018-9FD3-403D54EFE1E5}"/>
          </ac:spMkLst>
        </pc:spChg>
        <pc:spChg chg="add mod">
          <ac:chgData name="Alois Klotz" userId="0e7873f3-c968-46a8-ac9c-5d38456ab073" providerId="ADAL" clId="{09F92D1D-4BE0-4FDC-AD70-B2B4671D5B33}" dt="2025-02-14T10:14:23.660" v="306" actId="1076"/>
          <ac:spMkLst>
            <pc:docMk/>
            <pc:sldMk cId="0" sldId="258"/>
            <ac:spMk id="23" creationId="{7B6C6DD3-F995-4FB9-BC2C-CCECEF9F665D}"/>
          </ac:spMkLst>
        </pc:spChg>
        <pc:spChg chg="add mod">
          <ac:chgData name="Alois Klotz" userId="0e7873f3-c968-46a8-ac9c-5d38456ab073" providerId="ADAL" clId="{09F92D1D-4BE0-4FDC-AD70-B2B4671D5B33}" dt="2025-02-14T10:16:52.656" v="352" actId="1076"/>
          <ac:spMkLst>
            <pc:docMk/>
            <pc:sldMk cId="0" sldId="258"/>
            <ac:spMk id="24" creationId="{29605906-067E-457A-A8F9-CE9648AF422D}"/>
          </ac:spMkLst>
        </pc:spChg>
        <pc:spChg chg="mod">
          <ac:chgData name="Alois Klotz" userId="0e7873f3-c968-46a8-ac9c-5d38456ab073" providerId="ADAL" clId="{09F92D1D-4BE0-4FDC-AD70-B2B4671D5B33}" dt="2025-02-14T10:11:53.464" v="248" actId="14100"/>
          <ac:spMkLst>
            <pc:docMk/>
            <pc:sldMk cId="0" sldId="258"/>
            <ac:spMk id="54" creationId="{9F053102-1748-44CF-9246-A09BFFC05720}"/>
          </ac:spMkLst>
        </pc:spChg>
        <pc:picChg chg="mod">
          <ac:chgData name="Alois Klotz" userId="0e7873f3-c968-46a8-ac9c-5d38456ab073" providerId="ADAL" clId="{09F92D1D-4BE0-4FDC-AD70-B2B4671D5B33}" dt="2025-02-14T10:16:34.048" v="347" actId="1076"/>
          <ac:picMkLst>
            <pc:docMk/>
            <pc:sldMk cId="0" sldId="258"/>
            <ac:picMk id="4" creationId="{F552167B-3CD2-45A6-9B8B-189478FBDE1B}"/>
          </ac:picMkLst>
        </pc:picChg>
      </pc:sldChg>
      <pc:sldChg chg="addSp delSp modSp mod">
        <pc:chgData name="Alois Klotz" userId="0e7873f3-c968-46a8-ac9c-5d38456ab073" providerId="ADAL" clId="{09F92D1D-4BE0-4FDC-AD70-B2B4671D5B33}" dt="2025-02-14T10:17:19.415" v="357" actId="14100"/>
        <pc:sldMkLst>
          <pc:docMk/>
          <pc:sldMk cId="2332425037" sldId="263"/>
        </pc:sldMkLst>
        <pc:spChg chg="mod">
          <ac:chgData name="Alois Klotz" userId="0e7873f3-c968-46a8-ac9c-5d38456ab073" providerId="ADAL" clId="{09F92D1D-4BE0-4FDC-AD70-B2B4671D5B33}" dt="2025-02-14T10:12:05.001" v="261" actId="20577"/>
          <ac:spMkLst>
            <pc:docMk/>
            <pc:sldMk cId="2332425037" sldId="263"/>
            <ac:spMk id="22" creationId="{19A49576-963F-4780-AC71-0C10D1DE7F38}"/>
          </ac:spMkLst>
        </pc:spChg>
        <pc:spChg chg="add mod">
          <ac:chgData name="Alois Klotz" userId="0e7873f3-c968-46a8-ac9c-5d38456ab073" providerId="ADAL" clId="{09F92D1D-4BE0-4FDC-AD70-B2B4671D5B33}" dt="2025-02-14T09:43:11.288" v="17" actId="1035"/>
          <ac:spMkLst>
            <pc:docMk/>
            <pc:sldMk cId="2332425037" sldId="263"/>
            <ac:spMk id="25" creationId="{EE10315B-CC24-48D2-8E8F-E6634799AB4D}"/>
          </ac:spMkLst>
        </pc:spChg>
        <pc:spChg chg="add mod">
          <ac:chgData name="Alois Klotz" userId="0e7873f3-c968-46a8-ac9c-5d38456ab073" providerId="ADAL" clId="{09F92D1D-4BE0-4FDC-AD70-B2B4671D5B33}" dt="2025-02-14T10:13:12.687" v="264" actId="1582"/>
          <ac:spMkLst>
            <pc:docMk/>
            <pc:sldMk cId="2332425037" sldId="263"/>
            <ac:spMk id="26" creationId="{D53E85A7-0B29-4696-BD81-42D63A68C493}"/>
          </ac:spMkLst>
        </pc:spChg>
        <pc:spChg chg="add mod">
          <ac:chgData name="Alois Klotz" userId="0e7873f3-c968-46a8-ac9c-5d38456ab073" providerId="ADAL" clId="{09F92D1D-4BE0-4FDC-AD70-B2B4671D5B33}" dt="2025-02-14T10:13:29.445" v="280" actId="20577"/>
          <ac:spMkLst>
            <pc:docMk/>
            <pc:sldMk cId="2332425037" sldId="263"/>
            <ac:spMk id="27" creationId="{4068A00D-417F-49A2-BFB2-8D15A19819CA}"/>
          </ac:spMkLst>
        </pc:spChg>
        <pc:spChg chg="add mod">
          <ac:chgData name="Alois Klotz" userId="0e7873f3-c968-46a8-ac9c-5d38456ab073" providerId="ADAL" clId="{09F92D1D-4BE0-4FDC-AD70-B2B4671D5B33}" dt="2025-02-14T10:17:19.415" v="357" actId="14100"/>
          <ac:spMkLst>
            <pc:docMk/>
            <pc:sldMk cId="2332425037" sldId="263"/>
            <ac:spMk id="28" creationId="{64215F2F-1257-46EF-B876-5BD5A3D56AD7}"/>
          </ac:spMkLst>
        </pc:spChg>
        <pc:picChg chg="add del">
          <ac:chgData name="Alois Klotz" userId="0e7873f3-c968-46a8-ac9c-5d38456ab073" providerId="ADAL" clId="{09F92D1D-4BE0-4FDC-AD70-B2B4671D5B33}" dt="2025-02-14T09:42:50.303" v="6" actId="22"/>
          <ac:picMkLst>
            <pc:docMk/>
            <pc:sldMk cId="2332425037" sldId="263"/>
            <ac:picMk id="24" creationId="{50F8770B-D75D-4881-AA7A-0CE732FFBBD9}"/>
          </ac:picMkLst>
        </pc:picChg>
      </pc:sldChg>
      <pc:sldChg chg="modSp del mod">
        <pc:chgData name="Alois Klotz" userId="0e7873f3-c968-46a8-ac9c-5d38456ab073" providerId="ADAL" clId="{09F92D1D-4BE0-4FDC-AD70-B2B4671D5B33}" dt="2025-02-14T10:09:50.418" v="215" actId="47"/>
        <pc:sldMkLst>
          <pc:docMk/>
          <pc:sldMk cId="1893845356" sldId="264"/>
        </pc:sldMkLst>
        <pc:picChg chg="mod">
          <ac:chgData name="Alois Klotz" userId="0e7873f3-c968-46a8-ac9c-5d38456ab073" providerId="ADAL" clId="{09F92D1D-4BE0-4FDC-AD70-B2B4671D5B33}" dt="2025-02-14T09:58:38.104" v="19"/>
          <ac:picMkLst>
            <pc:docMk/>
            <pc:sldMk cId="1893845356" sldId="264"/>
            <ac:picMk id="2" creationId="{83E3DA7A-E403-44BE-B4E0-E2F8A10E8E2C}"/>
          </ac:picMkLst>
        </pc:picChg>
      </pc:sldChg>
      <pc:sldChg chg="addSp delSp modSp mod">
        <pc:chgData name="Alois Klotz" userId="0e7873f3-c968-46a8-ac9c-5d38456ab073" providerId="ADAL" clId="{09F92D1D-4BE0-4FDC-AD70-B2B4671D5B33}" dt="2025-02-14T10:08:49.273" v="213" actId="1076"/>
        <pc:sldMkLst>
          <pc:docMk/>
          <pc:sldMk cId="1214904002" sldId="270"/>
        </pc:sldMkLst>
        <pc:spChg chg="del">
          <ac:chgData name="Alois Klotz" userId="0e7873f3-c968-46a8-ac9c-5d38456ab073" providerId="ADAL" clId="{09F92D1D-4BE0-4FDC-AD70-B2B4671D5B33}" dt="2025-02-14T09:59:23.837" v="31" actId="478"/>
          <ac:spMkLst>
            <pc:docMk/>
            <pc:sldMk cId="1214904002" sldId="270"/>
            <ac:spMk id="3" creationId="{597D27E3-6E20-4E7F-976B-C3D5C7DD2450}"/>
          </ac:spMkLst>
        </pc:spChg>
        <pc:spChg chg="mod">
          <ac:chgData name="Alois Klotz" userId="0e7873f3-c968-46a8-ac9c-5d38456ab073" providerId="ADAL" clId="{09F92D1D-4BE0-4FDC-AD70-B2B4671D5B33}" dt="2025-02-14T09:59:36.096" v="34" actId="1076"/>
          <ac:spMkLst>
            <pc:docMk/>
            <pc:sldMk cId="1214904002" sldId="270"/>
            <ac:spMk id="4" creationId="{05842A24-5A87-4DEC-AFFE-B1E8B4C28225}"/>
          </ac:spMkLst>
        </pc:spChg>
        <pc:spChg chg="mod">
          <ac:chgData name="Alois Klotz" userId="0e7873f3-c968-46a8-ac9c-5d38456ab073" providerId="ADAL" clId="{09F92D1D-4BE0-4FDC-AD70-B2B4671D5B33}" dt="2025-02-14T09:59:39.313" v="35" actId="14100"/>
          <ac:spMkLst>
            <pc:docMk/>
            <pc:sldMk cId="1214904002" sldId="270"/>
            <ac:spMk id="5" creationId="{5A7BE640-BA9E-4195-BDC1-2B85C88A59EA}"/>
          </ac:spMkLst>
        </pc:spChg>
        <pc:spChg chg="mod">
          <ac:chgData name="Alois Klotz" userId="0e7873f3-c968-46a8-ac9c-5d38456ab073" providerId="ADAL" clId="{09F92D1D-4BE0-4FDC-AD70-B2B4671D5B33}" dt="2025-02-14T09:58:51.544" v="21" actId="14100"/>
          <ac:spMkLst>
            <pc:docMk/>
            <pc:sldMk cId="1214904002" sldId="270"/>
            <ac:spMk id="6" creationId="{23C20AC3-C57D-4738-8FEF-92477AC3DF19}"/>
          </ac:spMkLst>
        </pc:spChg>
        <pc:spChg chg="mod">
          <ac:chgData name="Alois Klotz" userId="0e7873f3-c968-46a8-ac9c-5d38456ab073" providerId="ADAL" clId="{09F92D1D-4BE0-4FDC-AD70-B2B4671D5B33}" dt="2025-02-14T09:59:33.386" v="33" actId="1076"/>
          <ac:spMkLst>
            <pc:docMk/>
            <pc:sldMk cId="1214904002" sldId="270"/>
            <ac:spMk id="8" creationId="{DC20DA14-5DEF-4DEA-A7E2-AA63213F45E9}"/>
          </ac:spMkLst>
        </pc:spChg>
        <pc:spChg chg="mod">
          <ac:chgData name="Alois Klotz" userId="0e7873f3-c968-46a8-ac9c-5d38456ab073" providerId="ADAL" clId="{09F92D1D-4BE0-4FDC-AD70-B2B4671D5B33}" dt="2025-02-14T10:08:29.061" v="212" actId="20577"/>
          <ac:spMkLst>
            <pc:docMk/>
            <pc:sldMk cId="1214904002" sldId="270"/>
            <ac:spMk id="9" creationId="{C40693C4-A0B1-4B33-9A50-EBD6DCB63C0E}"/>
          </ac:spMkLst>
        </pc:spChg>
        <pc:spChg chg="mod">
          <ac:chgData name="Alois Klotz" userId="0e7873f3-c968-46a8-ac9c-5d38456ab073" providerId="ADAL" clId="{09F92D1D-4BE0-4FDC-AD70-B2B4671D5B33}" dt="2025-02-14T10:00:16.031" v="43" actId="14100"/>
          <ac:spMkLst>
            <pc:docMk/>
            <pc:sldMk cId="1214904002" sldId="270"/>
            <ac:spMk id="10" creationId="{140734EE-CE8D-412E-831E-E41CEEFB4EFF}"/>
          </ac:spMkLst>
        </pc:spChg>
        <pc:spChg chg="mod">
          <ac:chgData name="Alois Klotz" userId="0e7873f3-c968-46a8-ac9c-5d38456ab073" providerId="ADAL" clId="{09F92D1D-4BE0-4FDC-AD70-B2B4671D5B33}" dt="2025-02-14T10:03:30.796" v="123" actId="20577"/>
          <ac:spMkLst>
            <pc:docMk/>
            <pc:sldMk cId="1214904002" sldId="270"/>
            <ac:spMk id="11" creationId="{17579616-3BFE-4E5E-98B9-4638FFFE150E}"/>
          </ac:spMkLst>
        </pc:spChg>
        <pc:spChg chg="mod">
          <ac:chgData name="Alois Klotz" userId="0e7873f3-c968-46a8-ac9c-5d38456ab073" providerId="ADAL" clId="{09F92D1D-4BE0-4FDC-AD70-B2B4671D5B33}" dt="2025-02-14T10:06:58.723" v="207" actId="20577"/>
          <ac:spMkLst>
            <pc:docMk/>
            <pc:sldMk cId="1214904002" sldId="270"/>
            <ac:spMk id="12" creationId="{704E8DF8-AE2F-45EA-9523-9A1BA5650F85}"/>
          </ac:spMkLst>
        </pc:spChg>
        <pc:spChg chg="mod">
          <ac:chgData name="Alois Klotz" userId="0e7873f3-c968-46a8-ac9c-5d38456ab073" providerId="ADAL" clId="{09F92D1D-4BE0-4FDC-AD70-B2B4671D5B33}" dt="2025-02-14T09:59:16.448" v="30" actId="14100"/>
          <ac:spMkLst>
            <pc:docMk/>
            <pc:sldMk cId="1214904002" sldId="270"/>
            <ac:spMk id="13" creationId="{92D5C4C3-38FB-4C43-A783-F79AC2070FDC}"/>
          </ac:spMkLst>
        </pc:spChg>
        <pc:spChg chg="del">
          <ac:chgData name="Alois Klotz" userId="0e7873f3-c968-46a8-ac9c-5d38456ab073" providerId="ADAL" clId="{09F92D1D-4BE0-4FDC-AD70-B2B4671D5B33}" dt="2025-02-14T09:59:49.622" v="36" actId="478"/>
          <ac:spMkLst>
            <pc:docMk/>
            <pc:sldMk cId="1214904002" sldId="270"/>
            <ac:spMk id="15" creationId="{B6B183FC-E044-404E-A66F-B511D831904F}"/>
          </ac:spMkLst>
        </pc:spChg>
        <pc:spChg chg="mod">
          <ac:chgData name="Alois Klotz" userId="0e7873f3-c968-46a8-ac9c-5d38456ab073" providerId="ADAL" clId="{09F92D1D-4BE0-4FDC-AD70-B2B4671D5B33}" dt="2025-02-14T10:03:52.777" v="125" actId="14100"/>
          <ac:spMkLst>
            <pc:docMk/>
            <pc:sldMk cId="1214904002" sldId="270"/>
            <ac:spMk id="16" creationId="{3BA8026B-19FA-4B9C-8460-015A876D1112}"/>
          </ac:spMkLst>
        </pc:spChg>
        <pc:spChg chg="del mod">
          <ac:chgData name="Alois Klotz" userId="0e7873f3-c968-46a8-ac9c-5d38456ab073" providerId="ADAL" clId="{09F92D1D-4BE0-4FDC-AD70-B2B4671D5B33}" dt="2025-02-14T09:59:52.328" v="37" actId="478"/>
          <ac:spMkLst>
            <pc:docMk/>
            <pc:sldMk cId="1214904002" sldId="270"/>
            <ac:spMk id="17" creationId="{36890002-0049-42C9-B30B-35C5A40E983A}"/>
          </ac:spMkLst>
        </pc:spChg>
        <pc:spChg chg="add mod">
          <ac:chgData name="Alois Klotz" userId="0e7873f3-c968-46a8-ac9c-5d38456ab073" providerId="ADAL" clId="{09F92D1D-4BE0-4FDC-AD70-B2B4671D5B33}" dt="2025-02-14T10:04:52.105" v="170" actId="1076"/>
          <ac:spMkLst>
            <pc:docMk/>
            <pc:sldMk cId="1214904002" sldId="270"/>
            <ac:spMk id="18" creationId="{08E420C1-329E-4F25-A4D9-2F0555B3B618}"/>
          </ac:spMkLst>
        </pc:spChg>
        <pc:picChg chg="mod">
          <ac:chgData name="Alois Klotz" userId="0e7873f3-c968-46a8-ac9c-5d38456ab073" providerId="ADAL" clId="{09F92D1D-4BE0-4FDC-AD70-B2B4671D5B33}" dt="2025-02-14T09:58:44.646" v="20" actId="14826"/>
          <ac:picMkLst>
            <pc:docMk/>
            <pc:sldMk cId="1214904002" sldId="270"/>
            <ac:picMk id="2" creationId="{6904C969-ECE4-4EC4-B576-46DBFA98ABFD}"/>
          </ac:picMkLst>
        </pc:picChg>
        <pc:picChg chg="mod">
          <ac:chgData name="Alois Klotz" userId="0e7873f3-c968-46a8-ac9c-5d38456ab073" providerId="ADAL" clId="{09F92D1D-4BE0-4FDC-AD70-B2B4671D5B33}" dt="2025-02-14T10:08:49.273" v="213" actId="1076"/>
          <ac:picMkLst>
            <pc:docMk/>
            <pc:sldMk cId="1214904002" sldId="270"/>
            <ac:picMk id="14" creationId="{05CA1713-C7DB-496F-B897-13AFAC00D627}"/>
          </ac:picMkLst>
        </pc:picChg>
      </pc:sldChg>
      <pc:sldChg chg="delSp modSp add mod">
        <pc:chgData name="Alois Klotz" userId="0e7873f3-c968-46a8-ac9c-5d38456ab073" providerId="ADAL" clId="{09F92D1D-4BE0-4FDC-AD70-B2B4671D5B33}" dt="2025-02-14T10:10:18.089" v="229" actId="1076"/>
        <pc:sldMkLst>
          <pc:docMk/>
          <pc:sldMk cId="1067092408" sldId="271"/>
        </pc:sldMkLst>
        <pc:spChg chg="mod">
          <ac:chgData name="Alois Klotz" userId="0e7873f3-c968-46a8-ac9c-5d38456ab073" providerId="ADAL" clId="{09F92D1D-4BE0-4FDC-AD70-B2B4671D5B33}" dt="2025-02-14T10:10:05.617" v="221" actId="1076"/>
          <ac:spMkLst>
            <pc:docMk/>
            <pc:sldMk cId="1067092408" sldId="271"/>
            <ac:spMk id="4" creationId="{05842A24-5A87-4DEC-AFFE-B1E8B4C28225}"/>
          </ac:spMkLst>
        </pc:spChg>
        <pc:spChg chg="mod">
          <ac:chgData name="Alois Klotz" userId="0e7873f3-c968-46a8-ac9c-5d38456ab073" providerId="ADAL" clId="{09F92D1D-4BE0-4FDC-AD70-B2B4671D5B33}" dt="2025-02-14T10:10:06.785" v="222" actId="1076"/>
          <ac:spMkLst>
            <pc:docMk/>
            <pc:sldMk cId="1067092408" sldId="271"/>
            <ac:spMk id="5" creationId="{5A7BE640-BA9E-4195-BDC1-2B85C88A59EA}"/>
          </ac:spMkLst>
        </pc:spChg>
        <pc:spChg chg="mod">
          <ac:chgData name="Alois Klotz" userId="0e7873f3-c968-46a8-ac9c-5d38456ab073" providerId="ADAL" clId="{09F92D1D-4BE0-4FDC-AD70-B2B4671D5B33}" dt="2025-02-14T10:10:01.025" v="218" actId="1076"/>
          <ac:spMkLst>
            <pc:docMk/>
            <pc:sldMk cId="1067092408" sldId="271"/>
            <ac:spMk id="6" creationId="{23C20AC3-C57D-4738-8FEF-92477AC3DF19}"/>
          </ac:spMkLst>
        </pc:spChg>
        <pc:spChg chg="mod">
          <ac:chgData name="Alois Klotz" userId="0e7873f3-c968-46a8-ac9c-5d38456ab073" providerId="ADAL" clId="{09F92D1D-4BE0-4FDC-AD70-B2B4671D5B33}" dt="2025-02-14T10:10:11.567" v="225" actId="1076"/>
          <ac:spMkLst>
            <pc:docMk/>
            <pc:sldMk cId="1067092408" sldId="271"/>
            <ac:spMk id="7" creationId="{724189C3-7980-4CD1-A589-04299F693798}"/>
          </ac:spMkLst>
        </pc:spChg>
        <pc:spChg chg="mod">
          <ac:chgData name="Alois Klotz" userId="0e7873f3-c968-46a8-ac9c-5d38456ab073" providerId="ADAL" clId="{09F92D1D-4BE0-4FDC-AD70-B2B4671D5B33}" dt="2025-02-14T10:10:04.265" v="220" actId="1076"/>
          <ac:spMkLst>
            <pc:docMk/>
            <pc:sldMk cId="1067092408" sldId="271"/>
            <ac:spMk id="8" creationId="{DC20DA14-5DEF-4DEA-A7E2-AA63213F45E9}"/>
          </ac:spMkLst>
        </pc:spChg>
        <pc:spChg chg="mod">
          <ac:chgData name="Alois Klotz" userId="0e7873f3-c968-46a8-ac9c-5d38456ab073" providerId="ADAL" clId="{09F92D1D-4BE0-4FDC-AD70-B2B4671D5B33}" dt="2025-02-14T10:10:02.571" v="219" actId="1076"/>
          <ac:spMkLst>
            <pc:docMk/>
            <pc:sldMk cId="1067092408" sldId="271"/>
            <ac:spMk id="10" creationId="{140734EE-CE8D-412E-831E-E41CEEFB4EFF}"/>
          </ac:spMkLst>
        </pc:spChg>
        <pc:spChg chg="mod">
          <ac:chgData name="Alois Klotz" userId="0e7873f3-c968-46a8-ac9c-5d38456ab073" providerId="ADAL" clId="{09F92D1D-4BE0-4FDC-AD70-B2B4671D5B33}" dt="2025-02-14T10:10:10.104" v="224" actId="1076"/>
          <ac:spMkLst>
            <pc:docMk/>
            <pc:sldMk cId="1067092408" sldId="271"/>
            <ac:spMk id="11" creationId="{17579616-3BFE-4E5E-98B9-4638FFFE150E}"/>
          </ac:spMkLst>
        </pc:spChg>
        <pc:spChg chg="mod">
          <ac:chgData name="Alois Klotz" userId="0e7873f3-c968-46a8-ac9c-5d38456ab073" providerId="ADAL" clId="{09F92D1D-4BE0-4FDC-AD70-B2B4671D5B33}" dt="2025-02-14T10:10:13.169" v="226" actId="1076"/>
          <ac:spMkLst>
            <pc:docMk/>
            <pc:sldMk cId="1067092408" sldId="271"/>
            <ac:spMk id="12" creationId="{704E8DF8-AE2F-45EA-9523-9A1BA5650F85}"/>
          </ac:spMkLst>
        </pc:spChg>
        <pc:spChg chg="mod">
          <ac:chgData name="Alois Klotz" userId="0e7873f3-c968-46a8-ac9c-5d38456ab073" providerId="ADAL" clId="{09F92D1D-4BE0-4FDC-AD70-B2B4671D5B33}" dt="2025-02-14T10:09:59.320" v="217" actId="1076"/>
          <ac:spMkLst>
            <pc:docMk/>
            <pc:sldMk cId="1067092408" sldId="271"/>
            <ac:spMk id="13" creationId="{92D5C4C3-38FB-4C43-A783-F79AC2070FDC}"/>
          </ac:spMkLst>
        </pc:spChg>
        <pc:spChg chg="mod">
          <ac:chgData name="Alois Klotz" userId="0e7873f3-c968-46a8-ac9c-5d38456ab073" providerId="ADAL" clId="{09F92D1D-4BE0-4FDC-AD70-B2B4671D5B33}" dt="2025-02-14T10:10:18.089" v="229" actId="1076"/>
          <ac:spMkLst>
            <pc:docMk/>
            <pc:sldMk cId="1067092408" sldId="271"/>
            <ac:spMk id="16" creationId="{3BA8026B-19FA-4B9C-8460-015A876D1112}"/>
          </ac:spMkLst>
        </pc:spChg>
        <pc:spChg chg="mod">
          <ac:chgData name="Alois Klotz" userId="0e7873f3-c968-46a8-ac9c-5d38456ab073" providerId="ADAL" clId="{09F92D1D-4BE0-4FDC-AD70-B2B4671D5B33}" dt="2025-02-14T10:10:08.137" v="223" actId="1076"/>
          <ac:spMkLst>
            <pc:docMk/>
            <pc:sldMk cId="1067092408" sldId="271"/>
            <ac:spMk id="18" creationId="{08E420C1-329E-4F25-A4D9-2F0555B3B618}"/>
          </ac:spMkLst>
        </pc:spChg>
        <pc:picChg chg="mod">
          <ac:chgData name="Alois Klotz" userId="0e7873f3-c968-46a8-ac9c-5d38456ab073" providerId="ADAL" clId="{09F92D1D-4BE0-4FDC-AD70-B2B4671D5B33}" dt="2025-02-14T10:10:15.583" v="228" actId="1076"/>
          <ac:picMkLst>
            <pc:docMk/>
            <pc:sldMk cId="1067092408" sldId="271"/>
            <ac:picMk id="2" creationId="{6904C969-ECE4-4EC4-B576-46DBFA98ABFD}"/>
          </ac:picMkLst>
        </pc:picChg>
        <pc:picChg chg="del">
          <ac:chgData name="Alois Klotz" userId="0e7873f3-c968-46a8-ac9c-5d38456ab073" providerId="ADAL" clId="{09F92D1D-4BE0-4FDC-AD70-B2B4671D5B33}" dt="2025-02-14T10:09:56.246" v="216" actId="478"/>
          <ac:picMkLst>
            <pc:docMk/>
            <pc:sldMk cId="1067092408" sldId="271"/>
            <ac:picMk id="14" creationId="{05CA1713-C7DB-496F-B897-13AFAC00D62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C8895F6-52DE-4F33-BF0F-2735391BF02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C16EBF-5F0D-41B7-AB99-159D871ACA4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8F1DE4-E27A-4C76-8234-1613F788B8FB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2F80CB-17EB-4FB9-873A-F4C91C44660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D5C330D9-B7EA-4C61-B837-A57C64324669}" type="slidenum">
              <a:t>‹Nr.›</a:t>
            </a:fld>
            <a:endParaRPr lang="de-AT" sz="14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44513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342F9F0-2C08-4AFD-A71F-AFFA663A837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AT" sz="1200" b="0" i="0" u="none" strike="noStrike" baseline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3" name="Kopfzeilenplatzhalter 2">
            <a:extLst>
              <a:ext uri="{FF2B5EF4-FFF2-40B4-BE49-F238E27FC236}">
                <a16:creationId xmlns:a16="http://schemas.microsoft.com/office/drawing/2014/main" id="{7549D0F5-4B20-4AFB-967A-F2CB18280BB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B7F92B-1F35-43B7-88D2-A7B8D9A66A3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399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lienbildplatzhalter 4">
            <a:extLst>
              <a:ext uri="{FF2B5EF4-FFF2-40B4-BE49-F238E27FC236}">
                <a16:creationId xmlns:a16="http://schemas.microsoft.com/office/drawing/2014/main" id="{08BE57FF-C442-4497-BDB8-98B3A6AE88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2000" cy="3429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0DDB6693-FE86-46BB-9492-FF32C6AF32B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515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de-AT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C1EA22F-F0D0-4F35-BDDE-F053DD695302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DCEC9E5-4E5C-4242-B8CD-F5376B6F7EE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399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lvl1pPr>
          </a:lstStyle>
          <a:p>
            <a:pPr lvl="0"/>
            <a:fld id="{4A5CCCC8-B40D-4903-B5DF-7616C50771F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549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1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de-AT" sz="1200" b="0" i="0" u="none" strike="noStrike" baseline="0">
        <a:ln>
          <a:noFill/>
        </a:ln>
        <a:solidFill>
          <a:srgbClr val="000000"/>
        </a:solidFill>
        <a:latin typeface="Arial" pitchFamily="34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7">
            <a:extLst>
              <a:ext uri="{FF2B5EF4-FFF2-40B4-BE49-F238E27FC236}">
                <a16:creationId xmlns:a16="http://schemas.microsoft.com/office/drawing/2014/main" id="{EB46D1CA-6F26-4910-8DE0-2A849265C0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A0648B2F-20A8-479F-861E-4DF53907F1FD}" type="slidenum">
              <a:t>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9F2DBA0-46C0-49D6-A4E7-B4DD12C25B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CA728B0-EB68-4358-8922-F159A4A8E9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AT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596435C-6895-4ABE-BC4C-2A86B671D9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7388" y="685800"/>
            <a:ext cx="5483225" cy="34290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29D5948-CAB5-43D7-B3B1-2CD6C810BF2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9BD38-1B37-47BF-8C95-90B5B9F6C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031875"/>
            <a:ext cx="7559675" cy="21923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40FF1AE-9A5D-476A-8118-BA404E9BF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309938"/>
            <a:ext cx="7559675" cy="15208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9C729D-B72F-4A20-A4C2-56BD7091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93A5B7-CEF8-45BC-88D5-636689A2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C442E8-3CD1-41EA-BFA7-B27A65EB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909681-A18A-488C-8A11-46CCAEC46C6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21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A927B-0234-45E7-9404-0093BE0D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C0B46E-2216-440A-97F7-7F4540E25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23174B-3E30-414B-A0AE-65A176086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15331C-5A70-4B15-AE7E-7D43C3A8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A76CC5-2D45-4B83-B1D6-12B35B27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1593FA-1D6C-493E-B8A1-B76136971A9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06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F64D97E-ECC5-4C7F-847A-76A75B3BC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75525" y="87313"/>
            <a:ext cx="2116138" cy="5959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AE4210-29A0-496B-A4C3-334F4024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7113" y="87313"/>
            <a:ext cx="6196012" cy="5959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53563E-3097-481B-B751-9D687F026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BBBD0A-A59B-4F5C-B8B2-1C48879C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D95F20-BCB8-42DB-BD80-5BCE7C3D8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C12B7C-A3E1-4F83-8442-0537320BE61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7632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365A8-C3BB-4376-93DB-A9F4A3167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031875"/>
            <a:ext cx="7559675" cy="21923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13C88D-EA9E-4A22-95C1-918239F63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309938"/>
            <a:ext cx="7559675" cy="15208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0CD2FC-EC96-4ED1-B11B-952DE151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0D7A2F-3F72-4C0E-985C-1DB65022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0747E7-F5BA-4CE0-990F-22DC2F57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126E13-31B4-473A-98F9-3C78202D6144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4774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AE504-67B2-475B-A79F-FB1340D0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CFA42F-97BA-489E-BAC9-04EC36ED2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7BF038-E4F6-43A1-AEA2-F84D04B7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3E00AB-4004-4B1E-BB6B-3D56CA93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149E36-34A7-402F-B050-22082E7A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4723EA-7763-4717-B6B3-96FEB5F6937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8271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2DDC2-1FB5-4385-B174-3487722B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570038"/>
            <a:ext cx="8694737" cy="26209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D77515-22A4-4B05-9D15-8A25D0C5E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4216400"/>
            <a:ext cx="8694737" cy="1377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6E6E29-0BDC-46A8-86A1-AAB5B8A6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FFAD33-B809-4FBA-B6BF-0464CFDF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643001-D11E-4E5C-8C70-83BB891E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3B3A59-E956-49BC-9329-388794DA5E8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9380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74026A-C934-4B88-9BFC-A291130C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227AFF-BEB6-4702-9694-32668DA20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473200"/>
            <a:ext cx="4359275" cy="36544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3B8DD3-4672-44B3-9516-666B21CB1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473200"/>
            <a:ext cx="4359275" cy="36544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9F569-1AA5-493E-9002-CE192DF8E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756CA3-595D-4088-8A08-49496A97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091EA6-5759-4319-88B2-70BF4BC0E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F00AA1-2059-466F-B51B-7D638115885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6878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55119C-A0CA-4F1A-B8C6-7A7D49412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34963"/>
            <a:ext cx="8694737" cy="121761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A7B5EE-5290-4DFC-8E40-313338CE1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544638"/>
            <a:ext cx="426561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BD2848-8AB3-4129-9098-917999E7B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301875"/>
            <a:ext cx="426561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BDCA67-109C-4707-AD36-07914CEBE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544638"/>
            <a:ext cx="428466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BF38DD8-3D97-43D6-B0A3-C1970B352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301875"/>
            <a:ext cx="428466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A137BAC-C723-40D6-8DBE-0F691D5C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4220BBF-8F17-4010-81AB-133F5F63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25D94EA-B140-43FE-8AC6-35FEAD87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8BE0B3-C749-4AF9-81EC-349D6D51D44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4930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6234E-29E7-4E7B-85FD-F3C230F2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71C327-221B-4DB9-BB0E-E6AEB48B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BBFD84-D12D-4038-9200-0D617453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88677EF-CFE6-4E4C-B44A-1D40006E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BFDB7-7284-4613-8B33-7C67661A3B67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1101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34DA85-893E-4EB2-9843-0627B88FA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30E7013-F4A7-49CB-BB11-5FE2E4F4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CB1D198-B3AD-4644-8F3C-E01F5302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A76DE6-B0DB-498A-99D6-E94875F9534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897282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766EE-BF26-4F9B-89AD-B679B883F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F44540-E4D9-45B0-BF05-5B934B830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C7F612-6F57-420F-BFC6-120D29795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869AD6-3807-47BF-A4E2-6757D423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B05D5B-B9C2-4725-8486-711989AA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99F38F-7FF8-4BC5-B1F3-D90EE4C3F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FE976B-8923-4F17-81FF-0B4BE18ECCA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321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469E2-F794-4939-916B-643ADC7D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8228B-0382-455B-8438-2A9FBD1FC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34EBDA-5B5A-4170-A8A1-8F51DD72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06821A-9B7B-4889-B3E0-FA5757C9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D3102-05FF-46B6-B972-005A5274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1A7F5F-620A-467F-8224-8C129EA8CEF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7159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C9755-5EC9-4CB9-92D0-241E81E65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4DAE8B-5CED-4730-93D1-3BAF7CBC37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FC371A-2881-477B-8D36-98C3AAA25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0BE5FE-71AC-4651-8670-AB25E22E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09495D-1323-402E-9F23-E5DB40FC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29C588-80C4-4EBE-9D0B-962836761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061369-38F1-4123-94BB-924610A7F769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9710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B80ED-4F66-46E2-A688-108DED21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C6303D-E339-43EB-A020-31D2B2398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04BBC-A662-4A47-B1DA-6532AF018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F3E606-B507-4362-8E75-7C7B1835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47D67-9306-4024-8F5F-48DDA91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B11A19-4FBD-4350-8C8B-4D36C6A4CF4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279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1A92FF-562E-467D-873D-8D59C3049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56450" y="1325563"/>
            <a:ext cx="2217738" cy="38020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79986F-DA27-491B-B710-5EBA9D227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1325563"/>
            <a:ext cx="6500812" cy="38020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02C7E-DABE-4D84-A088-C3851AA04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0B5D8E-15FD-4B6D-935C-2D33374B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D6B208-5AC0-44FB-A925-942C88D2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D09AA7-4FDE-4E20-B0F9-D099F81D6AA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398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4FFD0-4AED-4510-88BE-D037E2A33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570038"/>
            <a:ext cx="8694737" cy="26209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F8AF6C-4631-42FA-BEB0-3207981CF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4216400"/>
            <a:ext cx="8694737" cy="1377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81D5-0A9C-480A-988F-CA75DD70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D6B529-57D0-45A0-910A-77506CA5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17D184-9B78-482B-A7D6-07E23150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E428A9-08E1-40DB-8040-37D27F67FE5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23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71111-9B30-402C-A5DE-6011E6029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E3B690-192D-4D57-B595-4CCA47486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6163" y="1819275"/>
            <a:ext cx="4146550" cy="42275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6799E6-29D7-4844-AF43-416642DBC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5113" y="1819275"/>
            <a:ext cx="4146550" cy="42275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B3105E-CEF0-43A0-A120-CB22F2A9B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5E67DF-0059-4139-AC7C-563E7537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D01AE5-13A6-4E7B-A49A-50789AC2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7B5AD5-1B4D-4AB4-A549-2160B5BBB52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854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3BDED-EEA8-4F99-9E97-A2AB87EB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34963"/>
            <a:ext cx="8694737" cy="121761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D292E6-06E0-4245-9522-F02F02D3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544638"/>
            <a:ext cx="426561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58A6B4-E7B1-4172-B3B5-41C12C7DE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301875"/>
            <a:ext cx="426561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012B9F-CACC-4244-83ED-58D370B8D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544638"/>
            <a:ext cx="4284662" cy="757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87DD3F-C06E-4F51-B0B0-1CFF263C2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301875"/>
            <a:ext cx="4284662" cy="3384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1CBF2F-8DC4-4097-AB56-C01B99AB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DB9082D-56AC-4F30-BEBB-88463094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678785-12F9-4DFD-9FCD-731F401E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4BFB31-9F40-45B0-A14A-97B2FE0E3EC6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332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59343-6099-4B0A-846C-0C61BD9F7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439279-4151-43B2-90C0-B73F8510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96165F-B304-4062-9B63-1A094F18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727BFC-7062-4A4E-AC41-DEC05B36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6B0277-F4E1-4FF0-B2FB-BD93AC836E1F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720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9854213-EA89-410E-9F26-E56FDC53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C64D50E-4189-4548-9AEF-EE9C1BC1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FD42A9-6D0C-4AA7-B0DC-E807EC74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EE81EA-EF43-4D70-B7FF-43E14255863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6101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72B1E0-C668-4428-9E2C-FFF4B5178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AFBB59-550B-466E-B0E5-9E8B02C4D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957C15-0F8C-4B2C-AF32-C07038B36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9F7E3F-E02E-4CAF-9550-9DE4BAE8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8132E1-5E6C-4CDB-9E80-E78F91910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78FAB4-0F03-4D1C-95EA-35724881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1AFE28-BEF0-45FE-BA4D-452BB58EDA2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719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721F5B-D52E-40E7-B747-2D22256B9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20688"/>
            <a:ext cx="3251200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8FF470-A6FF-4FC4-AC83-02F8F1CC0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906463"/>
            <a:ext cx="5102225" cy="44783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935916-0E5E-48FE-9782-AE1DB472A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890713"/>
            <a:ext cx="3251200" cy="35020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E03804-BBA1-41E5-8EA0-14DCBE77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78067-7415-4997-A1AA-AA898B88A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4B9FA9-1952-4A73-B21B-6E0CF5DD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59A140-DBD7-40BF-A5B2-2753F706776D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311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CC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3">
            <a:extLst>
              <a:ext uri="{FF2B5EF4-FFF2-40B4-BE49-F238E27FC236}">
                <a16:creationId xmlns:a16="http://schemas.microsoft.com/office/drawing/2014/main" id="{2D2FC5D3-37DD-4B7A-900C-8E94F380A4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6719" y="87840"/>
            <a:ext cx="7890480" cy="129852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b" anchorCtr="0" compatLnSpc="1"/>
          <a:lstStyle/>
          <a:p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4896E3-04DE-45F2-A0AD-5C693134B6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45799" y="1819439"/>
            <a:ext cx="8445240" cy="422783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D5FAD0D-6830-490E-9EBD-13F1B201878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042919" y="5739840"/>
            <a:ext cx="210024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AT" sz="1800" b="0" i="0" u="none" strike="noStrike" baseline="0">
                <a:solidFill>
                  <a:srgbClr val="0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E0B418A-7063-4003-A1D0-0C7C96FA98E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695760" y="5739840"/>
            <a:ext cx="319212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AT" sz="1800" b="0" i="0" u="none" strike="noStrike" baseline="0">
                <a:solidFill>
                  <a:srgbClr val="0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AE05295-44F0-4151-B084-A16816CD56B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391520" y="5739840"/>
            <a:ext cx="209988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AT" sz="1800" b="0" i="0" u="none" strike="noStrike" baseline="0">
                <a:solidFill>
                  <a:srgbClr val="000000"/>
                </a:solidFill>
                <a:latin typeface="Arial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E64E60E5-5D8D-403B-9470-6E44CFE410C4}" type="slidenum"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de-AT" sz="3670" b="0" i="0" u="none" strike="noStrike" baseline="0">
          <a:ln>
            <a:noFill/>
          </a:ln>
          <a:solidFill>
            <a:srgbClr val="00000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marL="0" marR="0" indent="0" algn="l" rtl="0" hangingPunct="1">
        <a:lnSpc>
          <a:spcPct val="100000"/>
        </a:lnSpc>
        <a:spcBef>
          <a:spcPts val="731"/>
        </a:spcBef>
        <a:spcAft>
          <a:spcPts val="0"/>
        </a:spcAft>
        <a:tabLst>
          <a:tab pos="466560" algn="l"/>
          <a:tab pos="1380959" algn="l"/>
          <a:tab pos="2295360" algn="l"/>
          <a:tab pos="3209760" algn="l"/>
          <a:tab pos="4124160" algn="l"/>
          <a:tab pos="5038560" algn="l"/>
          <a:tab pos="5952960" algn="l"/>
          <a:tab pos="6867360" algn="l"/>
          <a:tab pos="7781760" algn="l"/>
          <a:tab pos="8696160" algn="l"/>
          <a:tab pos="9610560" algn="l"/>
        </a:tabLst>
        <a:defRPr lang="de-AT" sz="2940" b="0" i="0" u="none" strike="noStrike" baseline="0">
          <a:ln>
            <a:noFill/>
          </a:ln>
          <a:solidFill>
            <a:srgbClr val="292929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CC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8D9CAB8-A926-44DB-BCAF-963AF828C2A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56000" y="5739840"/>
            <a:ext cx="210024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>
            <a:noAutofit/>
          </a:bodyPr>
          <a:lstStyle>
            <a:lvl1pPr marL="0" marR="0" lvl="0" indent="0" rtl="0" hangingPunct="0">
              <a:buNone/>
              <a:tabLst/>
              <a:defRPr lang="de-AT" sz="1000" kern="1200">
                <a:solidFill>
                  <a:srgbClr val="29292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92E266-C1EF-4B45-A748-7677064B3F7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3760" y="5739840"/>
            <a:ext cx="319212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>
            <a:noAutofit/>
          </a:bodyPr>
          <a:lstStyle>
            <a:lvl1pPr marL="0" marR="0" lvl="0" indent="0" algn="ctr" rtl="0" hangingPunct="0">
              <a:buNone/>
              <a:tabLst/>
              <a:defRPr lang="de-AT" sz="1000" kern="1200">
                <a:solidFill>
                  <a:srgbClr val="29292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83E861-1568-4A57-B722-C93D8744A9E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3760" y="5739840"/>
            <a:ext cx="2100240" cy="420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>
            <a:noAutofit/>
          </a:bodyPr>
          <a:lstStyle>
            <a:lvl1pPr marL="0" marR="0" lvl="0" indent="0" algn="r" rtl="0" hangingPunct="0">
              <a:buNone/>
              <a:tabLst/>
              <a:defRPr lang="de-AT" sz="1000" kern="1200">
                <a:solidFill>
                  <a:srgbClr val="292929"/>
                </a:solidFill>
                <a:latin typeface="Times New Roman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2F611A2-AF0C-465E-A689-1CE73549F17F}" type="slidenum">
              <a:t>‹Nr.›</a:t>
            </a:fld>
            <a:endParaRPr lang="de-AT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676343D-60AE-4A49-B537-F6FDBC856346}"/>
              </a:ext>
            </a:extLst>
          </p:cNvPr>
          <p:cNvGrpSpPr/>
          <p:nvPr/>
        </p:nvGrpSpPr>
        <p:grpSpPr>
          <a:xfrm>
            <a:off x="0" y="839879"/>
            <a:ext cx="9575999" cy="2310120"/>
            <a:chOff x="0" y="839879"/>
            <a:chExt cx="9575999" cy="2310120"/>
          </a:xfrm>
        </p:grpSpPr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F93FCE0D-7E3F-4281-85FF-237E768ECC7F}"/>
                </a:ext>
              </a:extLst>
            </p:cNvPr>
            <p:cNvSpPr/>
            <p:nvPr/>
          </p:nvSpPr>
          <p:spPr>
            <a:xfrm>
              <a:off x="252000" y="839879"/>
              <a:ext cx="2772000" cy="23101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noFill/>
            <a:ln w="12600">
              <a:solidFill>
                <a:srgbClr val="CC99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0A0A08F4-2776-4E35-928A-B2426BA841C0}"/>
                </a:ext>
              </a:extLst>
            </p:cNvPr>
            <p:cNvSpPr/>
            <p:nvPr/>
          </p:nvSpPr>
          <p:spPr>
            <a:xfrm>
              <a:off x="0" y="1540080"/>
              <a:ext cx="5207760" cy="10497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CC99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8D0A0D9E-A03C-4ABA-91EB-5E39C31836D0}"/>
                </a:ext>
              </a:extLst>
            </p:cNvPr>
            <p:cNvSpPr/>
            <p:nvPr/>
          </p:nvSpPr>
          <p:spPr>
            <a:xfrm>
              <a:off x="4368239" y="1540080"/>
              <a:ext cx="5207760" cy="10497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CCCC99"/>
                </a:gs>
              </a:gsLst>
              <a:lin ang="3780000"/>
            </a:gradFill>
            <a:ln>
              <a:noFill/>
              <a:prstDash val="solid"/>
            </a:ln>
          </p:spPr>
          <p:txBody>
            <a:bodyPr vert="horz" wrap="non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538A87BB-4F8D-4B2F-A190-567FBEE0BF6E}"/>
                </a:ext>
              </a:extLst>
            </p:cNvPr>
            <p:cNvSpPr/>
            <p:nvPr/>
          </p:nvSpPr>
          <p:spPr>
            <a:xfrm>
              <a:off x="671760" y="1399680"/>
              <a:ext cx="252000" cy="1331280"/>
            </a:xfrm>
            <a:custGeom>
              <a:avLst/>
              <a:gdLst>
                <a:gd name="f0" fmla="val 0"/>
                <a:gd name="f1" fmla="val 10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000" h="1000">
                  <a:moveTo>
                    <a:pt x="f1" y="f1"/>
                  </a:moveTo>
                  <a:lnTo>
                    <a:pt x="f0" y="f1"/>
                  </a:lnTo>
                  <a:lnTo>
                    <a:pt x="f0" y="f0"/>
                  </a:lnTo>
                  <a:lnTo>
                    <a:pt x="f1" y="f0"/>
                  </a:lnTo>
                </a:path>
              </a:pathLst>
            </a:custGeom>
            <a:noFill/>
            <a:ln w="7632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FAF49110-48C4-4FF7-A9D1-EEEF2ACEDF5B}"/>
                </a:ext>
              </a:extLst>
            </p:cNvPr>
            <p:cNvSpPr/>
            <p:nvPr/>
          </p:nvSpPr>
          <p:spPr>
            <a:xfrm>
              <a:off x="8652240" y="1110960"/>
              <a:ext cx="288360" cy="1260000"/>
            </a:xfrm>
            <a:custGeom>
              <a:avLst/>
              <a:gdLst>
                <a:gd name="f0" fmla="val 0"/>
                <a:gd name="f1" fmla="val 10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000" h="10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</a:path>
              </a:pathLst>
            </a:custGeom>
            <a:noFill/>
            <a:ln w="76320">
              <a:solidFill>
                <a:srgbClr val="CC99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A1E474E6-727A-46C7-8B9F-99CAE9D582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3400" y="1324800"/>
            <a:ext cx="7812000" cy="147023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de-AT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63E1FF4-C4C8-4C88-9DE0-78B6BD6348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473480"/>
            <a:ext cx="8870040" cy="36536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de-AT" sz="3670" b="0" i="0" u="none" strike="noStrike" kern="1200" baseline="0">
          <a:ln>
            <a:noFill/>
          </a:ln>
          <a:solidFill>
            <a:srgbClr val="000000"/>
          </a:solidFill>
          <a:latin typeface="Arial" pitchFamily="34"/>
          <a:ea typeface="Microsoft YaHei" pitchFamily="2"/>
          <a:cs typeface="Mangal" pitchFamily="2"/>
        </a:defRPr>
      </a:lvl1pPr>
    </p:titleStyle>
    <p:bodyStyle>
      <a:lvl1pPr marL="0" marR="0" indent="0" algn="l" rtl="0" hangingPunct="1">
        <a:lnSpc>
          <a:spcPct val="100000"/>
        </a:lnSpc>
        <a:spcBef>
          <a:spcPts val="731"/>
        </a:spcBef>
        <a:spcAft>
          <a:spcPts val="0"/>
        </a:spcAft>
        <a:tabLst>
          <a:tab pos="466560" algn="l"/>
          <a:tab pos="1380959" algn="l"/>
          <a:tab pos="2295360" algn="l"/>
          <a:tab pos="3209760" algn="l"/>
          <a:tab pos="4124160" algn="l"/>
          <a:tab pos="5038560" algn="l"/>
          <a:tab pos="5952960" algn="l"/>
          <a:tab pos="6867360" algn="l"/>
          <a:tab pos="7781760" algn="l"/>
          <a:tab pos="8696160" algn="l"/>
          <a:tab pos="9610560" algn="l"/>
        </a:tabLst>
        <a:defRPr lang="de-AT" sz="2940" b="0" i="0" u="none" strike="noStrike" kern="1200" baseline="0">
          <a:ln>
            <a:noFill/>
          </a:ln>
          <a:solidFill>
            <a:srgbClr val="292929"/>
          </a:solidFill>
          <a:latin typeface="Arial" pitchFamily="34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Fenster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A7EBF53E-99D0-44AE-8E6F-801D6B156D1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95160" y="3851999"/>
            <a:ext cx="7188839" cy="522359"/>
          </a:xfrm>
        </p:spPr>
        <p:txBody>
          <a:bodyPr wrap="square" lIns="90000" tIns="46800" rIns="90000" bIns="46800" anchor="t" anchorCtr="0">
            <a:spAutoFit/>
          </a:bodyPr>
          <a:lstStyle/>
          <a:p>
            <a:pPr lvl="0" algn="ctr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AT" sz="2000">
                <a:solidFill>
                  <a:srgbClr val="355269"/>
                </a:solidFill>
              </a:rPr>
              <a:t>Lerne die Elemente von Programmfenstern kennen!</a:t>
            </a:r>
          </a:p>
        </p:txBody>
      </p:sp>
      <p:sp>
        <p:nvSpPr>
          <p:cNvPr id="3" name="blue">
            <a:extLst>
              <a:ext uri="{FF2B5EF4-FFF2-40B4-BE49-F238E27FC236}">
                <a16:creationId xmlns:a16="http://schemas.microsoft.com/office/drawing/2014/main" id="{D219B7C1-5DAE-40D4-8DE3-15C20ECCF7F1}"/>
              </a:ext>
            </a:extLst>
          </p:cNvPr>
          <p:cNvSpPr/>
          <p:nvPr/>
        </p:nvSpPr>
        <p:spPr>
          <a:xfrm>
            <a:off x="1405440" y="2877480"/>
            <a:ext cx="7846560" cy="661320"/>
          </a:xfrm>
          <a:prstGeom prst="rect">
            <a:avLst/>
          </a:prstGeom>
        </p:spPr>
        <p:txBody>
          <a:bodyPr vert="horz" wrap="square" lIns="104040" tIns="60840" rIns="104040" bIns="60840" fromWordArt="1" anchor="ctr" anchorCtr="1" compatLnSpc="1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10" b="1" i="0" u="none" strike="noStrike" kern="1200" cap="none" baseline="0">
                <a:ln>
                  <a:noFill/>
                </a:ln>
                <a:solidFill>
                  <a:srgbClr val="2A6099"/>
                </a:solidFill>
                <a:latin typeface="Noto Sans" pitchFamily="34"/>
                <a:ea typeface="MS Gothic" pitchFamily="2"/>
                <a:cs typeface="Tahoma" pitchFamily="2"/>
              </a:defRPr>
            </a:pPr>
            <a:r>
              <a:rPr lang="de-AT" sz="2400" b="1" i="0" u="none" strike="noStrike" kern="1200" cap="none" baseline="0">
                <a:ln w="38160">
                  <a:solidFill>
                    <a:srgbClr val="FFFFFF"/>
                  </a:solidFill>
                  <a:prstDash val="solid"/>
                  <a:miter/>
                </a:ln>
                <a:solidFill>
                  <a:srgbClr val="729FCF"/>
                </a:solidFill>
                <a:effectLst>
                  <a:outerShdw dist="71785" dir="2700000" algn="tl">
                    <a:srgbClr val="2A6099">
                      <a:alpha val="20000"/>
                    </a:srgbClr>
                  </a:outerShdw>
                </a:effectLst>
                <a:latin typeface="Noto Sans" pitchFamily="34"/>
                <a:ea typeface="MS Gothic" pitchFamily="2"/>
                <a:cs typeface="Tahoma" pitchFamily="2"/>
              </a:rPr>
              <a:t>Fensterelemente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9CE8CEA-9641-4562-958D-918FBAFD3CF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34239" y="5903999"/>
            <a:ext cx="2345760" cy="383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F552167B-3CD2-45A6-9B8B-189478FBDE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32699" y="1047012"/>
            <a:ext cx="6249641" cy="40549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8F5D0A26-D6FC-4D79-9C43-CF78AF235409}"/>
              </a:ext>
            </a:extLst>
          </p:cNvPr>
          <p:cNvSpPr/>
          <p:nvPr/>
        </p:nvSpPr>
        <p:spPr>
          <a:xfrm>
            <a:off x="259964" y="2715406"/>
            <a:ext cx="1038286" cy="272880"/>
          </a:xfrm>
          <a:custGeom>
            <a:avLst>
              <a:gd name="f0" fmla="val -2728"/>
              <a:gd name="f1" fmla="val 57162"/>
              <a:gd name="f2" fmla="val 54081"/>
              <a:gd name="f3" fmla="val -2802"/>
              <a:gd name="f4" fmla="val 8592"/>
              <a:gd name="f5" fmla="val -1216"/>
              <a:gd name="f6" fmla="val 8576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Registerkarten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480F0951-5157-4E6E-941C-BCE3A86D9955}"/>
              </a:ext>
            </a:extLst>
          </p:cNvPr>
          <p:cNvSpPr/>
          <p:nvPr/>
        </p:nvSpPr>
        <p:spPr>
          <a:xfrm>
            <a:off x="8304312" y="2988286"/>
            <a:ext cx="652656" cy="275545"/>
          </a:xfrm>
          <a:custGeom>
            <a:avLst>
              <a:gd name="f0" fmla="val -22556"/>
              <a:gd name="f1" fmla="val 57162"/>
              <a:gd name="f2" fmla="val 21396"/>
              <a:gd name="f3" fmla="val -2802"/>
              <a:gd name="f4" fmla="val 8592"/>
              <a:gd name="f5" fmla="val -1216"/>
              <a:gd name="f6" fmla="val 8576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Befehle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AD13844A-1254-4BFF-BBEA-A5E3CC89252B}"/>
              </a:ext>
            </a:extLst>
          </p:cNvPr>
          <p:cNvSpPr/>
          <p:nvPr/>
        </p:nvSpPr>
        <p:spPr>
          <a:xfrm>
            <a:off x="7920000" y="1527636"/>
            <a:ext cx="1421280" cy="272880"/>
          </a:xfrm>
          <a:custGeom>
            <a:avLst>
              <a:gd name="f0" fmla="val -12635"/>
              <a:gd name="f1" fmla="val 35443"/>
              <a:gd name="f2" fmla="val 72641"/>
              <a:gd name="f3" fmla="val -4142"/>
              <a:gd name="f4" fmla="val 13653"/>
              <a:gd name="f5" fmla="val -1199"/>
              <a:gd name="f6" fmla="val 13811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maximieren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804F8BFC-161B-47E4-9B38-371FBAE0472B}"/>
              </a:ext>
            </a:extLst>
          </p:cNvPr>
          <p:cNvSpPr/>
          <p:nvPr/>
        </p:nvSpPr>
        <p:spPr>
          <a:xfrm>
            <a:off x="7887960" y="2212331"/>
            <a:ext cx="1314720" cy="455399"/>
          </a:xfrm>
          <a:custGeom>
            <a:avLst>
              <a:gd name="f0" fmla="val -14565"/>
              <a:gd name="f1" fmla="val 3014"/>
              <a:gd name="f2" fmla="val 25906"/>
              <a:gd name="f3" fmla="val -4031"/>
              <a:gd name="f4" fmla="val 6028"/>
              <a:gd name="f5" fmla="val -1181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Programmfenster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schließen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105AF908-68F1-48F3-BC8E-AB9EF11EFA3B}"/>
              </a:ext>
            </a:extLst>
          </p:cNvPr>
          <p:cNvSpPr/>
          <p:nvPr/>
        </p:nvSpPr>
        <p:spPr>
          <a:xfrm>
            <a:off x="8014182" y="251352"/>
            <a:ext cx="1400040" cy="272880"/>
          </a:xfrm>
          <a:custGeom>
            <a:avLst>
              <a:gd name="f0" fmla="val -15030"/>
              <a:gd name="f1" fmla="val 3014"/>
              <a:gd name="f2" fmla="val 21897"/>
              <a:gd name="f3" fmla="val -4206"/>
              <a:gd name="f4" fmla="val 9491"/>
              <a:gd name="f5" fmla="val -1181"/>
              <a:gd name="f6" fmla="val 9712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Bildlaufleiste rechts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543DA9B2-364A-471B-AFBC-A75EA92AB289}"/>
              </a:ext>
            </a:extLst>
          </p:cNvPr>
          <p:cNvSpPr/>
          <p:nvPr/>
        </p:nvSpPr>
        <p:spPr>
          <a:xfrm>
            <a:off x="242999" y="1161776"/>
            <a:ext cx="784080" cy="272880"/>
          </a:xfrm>
          <a:custGeom>
            <a:avLst>
              <a:gd name="f0" fmla="val 11414"/>
              <a:gd name="f1" fmla="val 1200"/>
              <a:gd name="f2" fmla="val 43921"/>
              <a:gd name="f3" fmla="val 9633"/>
              <a:gd name="f4" fmla="val 30409"/>
              <a:gd name="f5" fmla="val 10340"/>
              <a:gd name="f6" fmla="val 21799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Titelleiste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96D1B981-7203-46D5-850F-73B1C37CEC96}"/>
              </a:ext>
            </a:extLst>
          </p:cNvPr>
          <p:cNvSpPr/>
          <p:nvPr/>
        </p:nvSpPr>
        <p:spPr>
          <a:xfrm>
            <a:off x="176917" y="4451662"/>
            <a:ext cx="545040" cy="272880"/>
          </a:xfrm>
          <a:custGeom>
            <a:avLst>
              <a:gd name="f0" fmla="val 44103"/>
              <a:gd name="f1" fmla="val 7200"/>
              <a:gd name="f2" fmla="val -13943"/>
              <a:gd name="f3" fmla="val 28466"/>
              <a:gd name="f4" fmla="val 9600"/>
              <a:gd name="f5" fmla="val 21657"/>
              <a:gd name="f6" fmla="val 9562"/>
              <a:gd name="f7" fmla="val 5192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Lineal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0A26CE0B-3D28-4953-B187-83D3C209C8C6}"/>
              </a:ext>
            </a:extLst>
          </p:cNvPr>
          <p:cNvSpPr/>
          <p:nvPr/>
        </p:nvSpPr>
        <p:spPr>
          <a:xfrm>
            <a:off x="2049725" y="562727"/>
            <a:ext cx="897119" cy="272880"/>
          </a:xfrm>
          <a:custGeom>
            <a:avLst>
              <a:gd name="f0" fmla="val -9156"/>
              <a:gd name="f1" fmla="val 1200"/>
              <a:gd name="f2" fmla="val -19978"/>
              <a:gd name="f3" fmla="val -5953"/>
              <a:gd name="f4" fmla="val 9600"/>
              <a:gd name="f5" fmla="val -1468"/>
              <a:gd name="f6" fmla="val 9585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Statusleiste</a:t>
            </a: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54B87E22-D537-4A43-84ED-BC53C16B0199}"/>
              </a:ext>
            </a:extLst>
          </p:cNvPr>
          <p:cNvSpPr/>
          <p:nvPr/>
        </p:nvSpPr>
        <p:spPr>
          <a:xfrm>
            <a:off x="3818090" y="5247305"/>
            <a:ext cx="1398240" cy="272880"/>
          </a:xfrm>
          <a:custGeom>
            <a:avLst>
              <a:gd name="f0" fmla="val 9041"/>
              <a:gd name="f1" fmla="val 35443"/>
              <a:gd name="f2" fmla="val 44995"/>
              <a:gd name="f3" fmla="val 10198"/>
              <a:gd name="f4" fmla="val 36112"/>
              <a:gd name="f5" fmla="val 11900"/>
              <a:gd name="f6" fmla="val 23311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minimieren</a:t>
            </a:r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96D5A768-E1C9-4936-B451-CA2052EA119C}"/>
              </a:ext>
            </a:extLst>
          </p:cNvPr>
          <p:cNvSpPr/>
          <p:nvPr/>
        </p:nvSpPr>
        <p:spPr>
          <a:xfrm>
            <a:off x="60480" y="110602"/>
            <a:ext cx="4439492" cy="36814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000">
            <a:solidFill>
              <a:srgbClr val="0084D1">
                <a:alpha val="50000"/>
              </a:srgbClr>
            </a:solidFill>
            <a:prstDash val="solid"/>
          </a:ln>
        </p:spPr>
        <p:txBody>
          <a:bodyPr vert="horz" wrap="none" lIns="99000" tIns="55800" rIns="99000" bIns="55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660">
                <a:solidFill>
                  <a:srgbClr val="355269"/>
                </a:solidFill>
              </a:defRPr>
            </a:pPr>
            <a:r>
              <a:rPr lang="de-AT" sz="166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Calibri" pitchFamily="34"/>
                <a:ea typeface="Microsoft YaHei" pitchFamily="2"/>
                <a:cs typeface="Mangal" pitchFamily="2"/>
              </a:rPr>
              <a:t>Ordne im Programmfenster Word die Begriffe zu!</a:t>
            </a:r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5AE63038-57D8-431E-AF0B-51D17B33DE54}"/>
              </a:ext>
            </a:extLst>
          </p:cNvPr>
          <p:cNvSpPr/>
          <p:nvPr/>
        </p:nvSpPr>
        <p:spPr>
          <a:xfrm>
            <a:off x="6589520" y="5457367"/>
            <a:ext cx="1424662" cy="275545"/>
          </a:xfrm>
          <a:custGeom>
            <a:avLst>
              <a:gd name="f0" fmla="val -9441"/>
              <a:gd name="f1" fmla="val 1200"/>
              <a:gd name="f2" fmla="val -12400"/>
              <a:gd name="f3" fmla="val -5953"/>
              <a:gd name="f4" fmla="val 9600"/>
              <a:gd name="f5" fmla="val -304"/>
              <a:gd name="f6" fmla="val 9137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Zoom Schieberegler</a:t>
            </a:r>
          </a:p>
        </p:txBody>
      </p:sp>
      <p:sp>
        <p:nvSpPr>
          <p:cNvPr id="50" name="Freihandform: Form 49">
            <a:extLst>
              <a:ext uri="{FF2B5EF4-FFF2-40B4-BE49-F238E27FC236}">
                <a16:creationId xmlns:a16="http://schemas.microsoft.com/office/drawing/2014/main" id="{92213811-A10B-4C0B-8514-C2A92769B408}"/>
              </a:ext>
            </a:extLst>
          </p:cNvPr>
          <p:cNvSpPr/>
          <p:nvPr/>
        </p:nvSpPr>
        <p:spPr>
          <a:xfrm>
            <a:off x="3288105" y="621701"/>
            <a:ext cx="1329120" cy="275545"/>
          </a:xfrm>
          <a:custGeom>
            <a:avLst>
              <a:gd name="f0" fmla="val 1697"/>
              <a:gd name="f1" fmla="val 7200"/>
              <a:gd name="f2" fmla="val -17159"/>
              <a:gd name="f3" fmla="val 1771"/>
              <a:gd name="f4" fmla="val -4616"/>
              <a:gd name="f5" fmla="val 7484"/>
              <a:gd name="f6" fmla="val -899"/>
              <a:gd name="f7" fmla="val 5192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square" lIns="90000" tIns="45000" rIns="90000" bIns="45000" anchor="t" anchorCtr="0" compatLnSpc="1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Sprache einstellen</a:t>
            </a: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B535D507-B7F6-4E84-9136-C8D6BF128547}"/>
              </a:ext>
            </a:extLst>
          </p:cNvPr>
          <p:cNvSpPr/>
          <p:nvPr/>
        </p:nvSpPr>
        <p:spPr>
          <a:xfrm>
            <a:off x="124520" y="3590144"/>
            <a:ext cx="1038286" cy="272880"/>
          </a:xfrm>
          <a:custGeom>
            <a:avLst>
              <a:gd name="f0" fmla="val 23309"/>
              <a:gd name="f1" fmla="val 57162"/>
              <a:gd name="f2" fmla="val 46843"/>
              <a:gd name="f3" fmla="val 11108"/>
              <a:gd name="f4" fmla="val 47044"/>
              <a:gd name="f5" fmla="val 11149"/>
              <a:gd name="f6" fmla="val 23052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2221452B-F880-41A8-B950-B529951F38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915" y="4929863"/>
            <a:ext cx="295874" cy="247894"/>
          </a:xfrm>
          <a:prstGeom prst="rect">
            <a:avLst/>
          </a:prstGeom>
        </p:spPr>
      </p:pic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188B123F-5A72-42F9-AA63-9E46ADF62084}"/>
              </a:ext>
            </a:extLst>
          </p:cNvPr>
          <p:cNvSpPr/>
          <p:nvPr/>
        </p:nvSpPr>
        <p:spPr>
          <a:xfrm>
            <a:off x="7830892" y="3807324"/>
            <a:ext cx="1372277" cy="275545"/>
          </a:xfrm>
          <a:custGeom>
            <a:avLst>
              <a:gd name="f0" fmla="val -4010"/>
              <a:gd name="f1" fmla="val 1200"/>
              <a:gd name="f2" fmla="val 31056"/>
              <a:gd name="f3" fmla="val -2187"/>
              <a:gd name="f4" fmla="val 23040"/>
              <a:gd name="f5" fmla="val -646"/>
              <a:gd name="f6" fmla="val 11377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vergrößern</a:t>
            </a:r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6E9F0FB5-B975-4452-B6D7-5FFA280384C0}"/>
              </a:ext>
            </a:extLst>
          </p:cNvPr>
          <p:cNvSpPr/>
          <p:nvPr/>
        </p:nvSpPr>
        <p:spPr>
          <a:xfrm>
            <a:off x="1521265" y="5246954"/>
            <a:ext cx="1954038" cy="275545"/>
          </a:xfrm>
          <a:custGeom>
            <a:avLst>
              <a:gd name="f0" fmla="val 16800"/>
              <a:gd name="f1" fmla="val 3014"/>
              <a:gd name="f2" fmla="val 70753"/>
              <a:gd name="f3" fmla="val 8667"/>
              <a:gd name="f4" fmla="val 42514"/>
              <a:gd name="f5" fmla="val 10634"/>
              <a:gd name="f6" fmla="val 2328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 Anzeigeoptionen</a:t>
            </a:r>
          </a:p>
        </p:txBody>
      </p:sp>
      <p:sp>
        <p:nvSpPr>
          <p:cNvPr id="54" name="Freihandform: Form 53">
            <a:extLst>
              <a:ext uri="{FF2B5EF4-FFF2-40B4-BE49-F238E27FC236}">
                <a16:creationId xmlns:a16="http://schemas.microsoft.com/office/drawing/2014/main" id="{9F053102-1748-44CF-9246-A09BFFC05720}"/>
              </a:ext>
            </a:extLst>
          </p:cNvPr>
          <p:cNvSpPr/>
          <p:nvPr/>
        </p:nvSpPr>
        <p:spPr>
          <a:xfrm>
            <a:off x="60480" y="2009386"/>
            <a:ext cx="1102326" cy="272880"/>
          </a:xfrm>
          <a:custGeom>
            <a:avLst>
              <a:gd name="f0" fmla="val -3321"/>
              <a:gd name="f1" fmla="val 57162"/>
              <a:gd name="f2" fmla="val 69914"/>
              <a:gd name="f3" fmla="val 8862"/>
              <a:gd name="f4" fmla="val 38901"/>
              <a:gd name="f5" fmla="val 9855"/>
              <a:gd name="f6" fmla="val 22147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Schnellzugriff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84202AE-A119-4B09-A480-8CA25218BDF0}"/>
              </a:ext>
            </a:extLst>
          </p:cNvPr>
          <p:cNvSpPr/>
          <p:nvPr/>
        </p:nvSpPr>
        <p:spPr>
          <a:xfrm>
            <a:off x="1332699" y="1219200"/>
            <a:ext cx="6249641" cy="5813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CA5D922-A0C5-4018-9FD3-403D54EFE1E5}"/>
              </a:ext>
            </a:extLst>
          </p:cNvPr>
          <p:cNvSpPr/>
          <p:nvPr/>
        </p:nvSpPr>
        <p:spPr>
          <a:xfrm>
            <a:off x="3232150" y="1333500"/>
            <a:ext cx="1250950" cy="475068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7B6C6DD3-F995-4FB9-BC2C-CCECEF9F665D}"/>
              </a:ext>
            </a:extLst>
          </p:cNvPr>
          <p:cNvSpPr/>
          <p:nvPr/>
        </p:nvSpPr>
        <p:spPr>
          <a:xfrm>
            <a:off x="4958486" y="411596"/>
            <a:ext cx="1099701" cy="275545"/>
          </a:xfrm>
          <a:custGeom>
            <a:avLst>
              <a:gd name="f0" fmla="val -4592"/>
              <a:gd name="f1" fmla="val 1200"/>
              <a:gd name="f2" fmla="val 54853"/>
              <a:gd name="f3" fmla="val 9633"/>
              <a:gd name="f4" fmla="val 30409"/>
              <a:gd name="f5" fmla="val 10340"/>
              <a:gd name="f6" fmla="val 21799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Gruppe Absatz</a:t>
            </a:r>
          </a:p>
        </p:txBody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29605906-067E-457A-A8F9-CE9648AF422D}"/>
              </a:ext>
            </a:extLst>
          </p:cNvPr>
          <p:cNvSpPr/>
          <p:nvPr/>
        </p:nvSpPr>
        <p:spPr>
          <a:xfrm>
            <a:off x="3127232" y="2877514"/>
            <a:ext cx="1460785" cy="272880"/>
          </a:xfrm>
          <a:custGeom>
            <a:avLst>
              <a:gd name="f0" fmla="val 10821"/>
              <a:gd name="f1" fmla="val 57162"/>
              <a:gd name="f2" fmla="val -28553"/>
              <a:gd name="f3" fmla="val 15991"/>
              <a:gd name="f4" fmla="val -18802"/>
              <a:gd name="f5" fmla="val 11900"/>
              <a:gd name="f6" fmla="val -69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Rechtschreibprüfung</a:t>
            </a:r>
            <a:endParaRPr lang="de-AT" sz="1200" b="0" i="0" u="none" strike="noStrike" baseline="0" dirty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514E6B7F-7B7B-456C-83E2-26C20FDE34BC}"/>
              </a:ext>
            </a:extLst>
          </p:cNvPr>
          <p:cNvGrpSpPr/>
          <p:nvPr/>
        </p:nvGrpSpPr>
        <p:grpSpPr>
          <a:xfrm>
            <a:off x="140171" y="151560"/>
            <a:ext cx="9737640" cy="5421681"/>
            <a:chOff x="60480" y="105840"/>
            <a:chExt cx="9737640" cy="5421681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E35E336A-9578-4606-BDA8-2F82D30357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32699" y="1042250"/>
              <a:ext cx="6249641" cy="405493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7AF560D2-160C-4922-A35C-A69F7906EABB}"/>
                </a:ext>
              </a:extLst>
            </p:cNvPr>
            <p:cNvSpPr/>
            <p:nvPr/>
          </p:nvSpPr>
          <p:spPr>
            <a:xfrm>
              <a:off x="1598114" y="599579"/>
              <a:ext cx="1038286" cy="272880"/>
            </a:xfrm>
            <a:custGeom>
              <a:avLst>
                <a:gd name="f0" fmla="val -2827"/>
                <a:gd name="f1" fmla="val 57162"/>
                <a:gd name="f2" fmla="val 51819"/>
                <a:gd name="f3" fmla="val -2802"/>
                <a:gd name="f4" fmla="val 8592"/>
                <a:gd name="f5" fmla="val -1216"/>
                <a:gd name="f6" fmla="val 8576"/>
                <a:gd name="f7" fmla="val -134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</a:ln>
          </p:spPr>
          <p:txBody>
            <a:bodyPr vert="horz" wrap="none" lIns="90000" tIns="45000" rIns="90000" bIns="45000" anchorCtr="0" compatLnSpc="1"/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/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Registerkarten</a:t>
              </a:r>
            </a:p>
          </p:txBody>
        </p:sp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03C463D3-B7F5-41F1-A1C6-F5BA18C8C639}"/>
                </a:ext>
              </a:extLst>
            </p:cNvPr>
            <p:cNvSpPr/>
            <p:nvPr/>
          </p:nvSpPr>
          <p:spPr>
            <a:xfrm>
              <a:off x="8095270" y="1497419"/>
              <a:ext cx="652656" cy="275545"/>
            </a:xfrm>
            <a:custGeom>
              <a:avLst>
                <a:gd name="f0" fmla="val -30752"/>
                <a:gd name="f1" fmla="val 57162"/>
                <a:gd name="f2" fmla="val 8703"/>
                <a:gd name="f3" fmla="val -2802"/>
                <a:gd name="f4" fmla="val 8592"/>
                <a:gd name="f5" fmla="val -1216"/>
                <a:gd name="f6" fmla="val 8576"/>
                <a:gd name="f7" fmla="val -134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Befehle</a:t>
              </a:r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B2A73CB5-A749-42D0-820A-3B5601FEB318}"/>
                </a:ext>
              </a:extLst>
            </p:cNvPr>
            <p:cNvSpPr/>
            <p:nvPr/>
          </p:nvSpPr>
          <p:spPr>
            <a:xfrm>
              <a:off x="7920000" y="216000"/>
              <a:ext cx="1421280" cy="272880"/>
            </a:xfrm>
            <a:custGeom>
              <a:avLst>
                <a:gd name="f0" fmla="val -9595"/>
                <a:gd name="f1" fmla="val 35443"/>
                <a:gd name="f2" fmla="val 67363"/>
                <a:gd name="f3" fmla="val -4142"/>
                <a:gd name="f4" fmla="val 13653"/>
                <a:gd name="f5" fmla="val -1199"/>
                <a:gd name="f6" fmla="val 13811"/>
                <a:gd name="f7" fmla="val -356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Fenster maximieren</a:t>
              </a: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460D133-4064-4109-B2B4-436451574625}"/>
                </a:ext>
              </a:extLst>
            </p:cNvPr>
            <p:cNvSpPr/>
            <p:nvPr/>
          </p:nvSpPr>
          <p:spPr>
            <a:xfrm>
              <a:off x="8280000" y="648000"/>
              <a:ext cx="1314720" cy="455399"/>
            </a:xfrm>
            <a:custGeom>
              <a:avLst>
                <a:gd name="f0" fmla="val -12296"/>
                <a:gd name="f1" fmla="val 3014"/>
                <a:gd name="f2" fmla="val 20259"/>
                <a:gd name="f3" fmla="val -4031"/>
                <a:gd name="f4" fmla="val 6028"/>
                <a:gd name="f5" fmla="val -1181"/>
                <a:gd name="f6" fmla="val 6023"/>
                <a:gd name="f7" fmla="val 114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Programmfenster </a:t>
              </a:r>
              <a:b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</a:b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schließen</a:t>
              </a:r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5BE07ACB-2431-47F2-AD7C-63C5055E6787}"/>
                </a:ext>
              </a:extLst>
            </p:cNvPr>
            <p:cNvSpPr/>
            <p:nvPr/>
          </p:nvSpPr>
          <p:spPr>
            <a:xfrm>
              <a:off x="8398080" y="3137759"/>
              <a:ext cx="1400040" cy="272880"/>
            </a:xfrm>
            <a:custGeom>
              <a:avLst>
                <a:gd name="f0" fmla="val -12752"/>
                <a:gd name="f1" fmla="val 3014"/>
                <a:gd name="f2" fmla="val 21143"/>
                <a:gd name="f3" fmla="val -4206"/>
                <a:gd name="f4" fmla="val 9491"/>
                <a:gd name="f5" fmla="val -1181"/>
                <a:gd name="f6" fmla="val 9712"/>
                <a:gd name="f7" fmla="val 114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Bildlaufleiste rechts</a:t>
              </a:r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22DD815-ED67-46DC-ABA3-BA3EA23ADDCC}"/>
                </a:ext>
              </a:extLst>
            </p:cNvPr>
            <p:cNvSpPr/>
            <p:nvPr/>
          </p:nvSpPr>
          <p:spPr>
            <a:xfrm>
              <a:off x="3816000" y="591120"/>
              <a:ext cx="784080" cy="272880"/>
            </a:xfrm>
            <a:custGeom>
              <a:avLst>
                <a:gd name="f0" fmla="val 2755"/>
                <a:gd name="f1" fmla="val 1200"/>
                <a:gd name="f2" fmla="val 39774"/>
                <a:gd name="f3" fmla="val 9633"/>
                <a:gd name="f4" fmla="val 30409"/>
                <a:gd name="f5" fmla="val 10340"/>
                <a:gd name="f6" fmla="val 21799"/>
                <a:gd name="f7" fmla="val 292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Titelleiste</a:t>
              </a:r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37855E49-8A11-481B-961F-0BC0D99D16BA}"/>
                </a:ext>
              </a:extLst>
            </p:cNvPr>
            <p:cNvSpPr/>
            <p:nvPr/>
          </p:nvSpPr>
          <p:spPr>
            <a:xfrm>
              <a:off x="696060" y="2275200"/>
              <a:ext cx="545040" cy="272880"/>
            </a:xfrm>
            <a:custGeom>
              <a:avLst>
                <a:gd name="f0" fmla="val 47500"/>
                <a:gd name="f1" fmla="val 7200"/>
                <a:gd name="f2" fmla="val -29399"/>
                <a:gd name="f3" fmla="val 28466"/>
                <a:gd name="f4" fmla="val 9600"/>
                <a:gd name="f5" fmla="val 21657"/>
                <a:gd name="f6" fmla="val 9562"/>
                <a:gd name="f7" fmla="val 51926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Lineal</a:t>
              </a:r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6DF35528-FA07-496E-A201-1DFFE4BC7B2D}"/>
                </a:ext>
              </a:extLst>
            </p:cNvPr>
            <p:cNvSpPr/>
            <p:nvPr/>
          </p:nvSpPr>
          <p:spPr>
            <a:xfrm>
              <a:off x="1524601" y="5226738"/>
              <a:ext cx="897119" cy="272880"/>
            </a:xfrm>
            <a:custGeom>
              <a:avLst>
                <a:gd name="f0" fmla="val 9649"/>
                <a:gd name="f1" fmla="val 1200"/>
                <a:gd name="f2" fmla="val -9800"/>
                <a:gd name="f3" fmla="val 9412"/>
                <a:gd name="f4" fmla="val -4348"/>
                <a:gd name="f5" fmla="val 7132"/>
                <a:gd name="f6" fmla="val 161"/>
                <a:gd name="f7" fmla="val 292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Statusleiste</a:t>
              </a:r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9EB6A95C-2BC8-45BD-BB9A-A7D43D084166}"/>
                </a:ext>
              </a:extLst>
            </p:cNvPr>
            <p:cNvSpPr/>
            <p:nvPr/>
          </p:nvSpPr>
          <p:spPr>
            <a:xfrm>
              <a:off x="6184100" y="614582"/>
              <a:ext cx="1398240" cy="272880"/>
            </a:xfrm>
            <a:custGeom>
              <a:avLst>
                <a:gd name="f0" fmla="val 9924"/>
                <a:gd name="f1" fmla="val 35443"/>
                <a:gd name="f2" fmla="val 37078"/>
                <a:gd name="f3" fmla="val 13214"/>
                <a:gd name="f4" fmla="val 36489"/>
                <a:gd name="f5" fmla="val 11900"/>
                <a:gd name="f6" fmla="val 23311"/>
                <a:gd name="f7" fmla="val -3564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Fenster minimieren</a:t>
              </a:r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846EE0EE-C194-479C-A0B5-AA7246567178}"/>
                </a:ext>
              </a:extLst>
            </p:cNvPr>
            <p:cNvSpPr/>
            <p:nvPr/>
          </p:nvSpPr>
          <p:spPr>
            <a:xfrm>
              <a:off x="60480" y="105840"/>
              <a:ext cx="2361240" cy="3650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000">
              <a:solidFill>
                <a:srgbClr val="0084D1">
                  <a:alpha val="50000"/>
                </a:srgbClr>
              </a:solidFill>
              <a:prstDash val="solid"/>
            </a:ln>
          </p:spPr>
          <p:txBody>
            <a:bodyPr vert="horz" wrap="none" lIns="99000" tIns="55800" rIns="99000" bIns="558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660">
                  <a:solidFill>
                    <a:srgbClr val="355269"/>
                  </a:solidFill>
                </a:defRPr>
              </a:pPr>
              <a:r>
                <a:rPr lang="de-AT" sz="1660" b="0" i="0" u="none" strike="noStrike" baseline="0">
                  <a:ln>
                    <a:noFill/>
                  </a:ln>
                  <a:solidFill>
                    <a:srgbClr val="355269"/>
                  </a:solidFill>
                  <a:latin typeface="Calibri" pitchFamily="34"/>
                  <a:ea typeface="Microsoft YaHei" pitchFamily="2"/>
                  <a:cs typeface="Mangal" pitchFamily="2"/>
                </a:rPr>
                <a:t>Lösung Programmfenster</a:t>
              </a:r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41D09C6D-3FB4-41ED-8A99-1BEA1D779EF2}"/>
                </a:ext>
              </a:extLst>
            </p:cNvPr>
            <p:cNvSpPr/>
            <p:nvPr/>
          </p:nvSpPr>
          <p:spPr>
            <a:xfrm>
              <a:off x="7416000" y="5184000"/>
              <a:ext cx="1424662" cy="275545"/>
            </a:xfrm>
            <a:custGeom>
              <a:avLst>
                <a:gd name="f0" fmla="val -6047"/>
                <a:gd name="f1" fmla="val 1200"/>
                <a:gd name="f2" fmla="val -8293"/>
                <a:gd name="f3" fmla="val -5953"/>
                <a:gd name="f4" fmla="val 9600"/>
                <a:gd name="f5" fmla="val -304"/>
                <a:gd name="f6" fmla="val 9137"/>
                <a:gd name="f7" fmla="val 2925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none" lIns="90000" tIns="45000" rIns="90000" bIns="450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b="0" i="0" u="none" strike="noStrike" baseline="0" dirty="0">
                  <a:ln>
                    <a:noFill/>
                  </a:ln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Zoom Schieberegler</a:t>
              </a:r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CADA7D3D-C2EC-42B4-8C90-8D6DFE086CA1}"/>
                </a:ext>
              </a:extLst>
            </p:cNvPr>
            <p:cNvSpPr/>
            <p:nvPr/>
          </p:nvSpPr>
          <p:spPr>
            <a:xfrm>
              <a:off x="2606951" y="5251976"/>
              <a:ext cx="1329120" cy="275545"/>
            </a:xfrm>
            <a:custGeom>
              <a:avLst>
                <a:gd name="f0" fmla="val 1774"/>
                <a:gd name="f1" fmla="val 7200"/>
                <a:gd name="f2" fmla="val -11559"/>
                <a:gd name="f3" fmla="val 1771"/>
                <a:gd name="f4" fmla="val -4616"/>
                <a:gd name="f5" fmla="val 7484"/>
                <a:gd name="f6" fmla="val -899"/>
                <a:gd name="f7" fmla="val 51926"/>
              </a:avLst>
              <a:gdLst>
                <a:gd name="f8" fmla="val w"/>
                <a:gd name="f9" fmla="val h"/>
                <a:gd name="f10" fmla="val 0"/>
                <a:gd name="f11" fmla="val 21600"/>
                <a:gd name="f12" fmla="val -2147483647"/>
                <a:gd name="f13" fmla="val 2147483647"/>
                <a:gd name="f14" fmla="*/ f8 1 21600"/>
                <a:gd name="f15" fmla="*/ f9 1 21600"/>
                <a:gd name="f16" fmla="pin -2147483647 f0 2147483647"/>
                <a:gd name="f17" fmla="pin -2147483647 f2 2147483647"/>
                <a:gd name="f18" fmla="pin -2147483647 f3 2147483647"/>
                <a:gd name="f19" fmla="pin -2147483647 f4 2147483647"/>
                <a:gd name="f20" fmla="pin -2147483647 f5 2147483647"/>
                <a:gd name="f21" fmla="pin -2147483647 f6 2147483647"/>
                <a:gd name="f22" fmla="val f16"/>
                <a:gd name="f23" fmla="val f17"/>
                <a:gd name="f24" fmla="val f18"/>
                <a:gd name="f25" fmla="val f19"/>
                <a:gd name="f26" fmla="val f20"/>
                <a:gd name="f27" fmla="val f21"/>
                <a:gd name="f28" fmla="*/ f16 f14 1"/>
                <a:gd name="f29" fmla="*/ f17 f15 1"/>
                <a:gd name="f30" fmla="*/ f18 f14 1"/>
                <a:gd name="f31" fmla="*/ f19 f15 1"/>
                <a:gd name="f32" fmla="*/ f20 f14 1"/>
                <a:gd name="f33" fmla="*/ f21 f15 1"/>
              </a:gdLst>
              <a:ahLst>
                <a:ahXY gdRefX="f0" minX="f12" maxX="f13" gdRefY="f2" minY="f12" maxY="f13">
                  <a:pos x="f28" y="f29"/>
                </a:ahXY>
                <a:ahXY gdRefX="f3" minX="f12" maxX="f13" gdRefY="f4" minY="f12" maxY="f13">
                  <a:pos x="f30" y="f31"/>
                </a:ahXY>
                <a:ahXY gdRefX="f5" minX="f12" maxX="f13" gdRefY="f6" minY="f12" maxY="f13">
                  <a:pos x="f32" y="f3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10" y="f10"/>
                  </a:moveTo>
                  <a:lnTo>
                    <a:pt x="f11" y="f10"/>
                  </a:lnTo>
                  <a:lnTo>
                    <a:pt x="f11" y="f11"/>
                  </a:lnTo>
                  <a:lnTo>
                    <a:pt x="f10" y="f11"/>
                  </a:lnTo>
                  <a:close/>
                </a:path>
                <a:path w="21600" h="21600">
                  <a:moveTo>
                    <a:pt x="f22" y="f23"/>
                  </a:moveTo>
                  <a:lnTo>
                    <a:pt x="f24" y="f25"/>
                  </a:lnTo>
                </a:path>
                <a:path w="21600" h="21600">
                  <a:moveTo>
                    <a:pt x="f24" y="f25"/>
                  </a:moveTo>
                  <a:lnTo>
                    <a:pt x="f26" y="f27"/>
                  </a:lnTo>
                </a:path>
              </a:pathLst>
            </a:custGeom>
            <a:solidFill>
              <a:srgbClr val="FFFFFF"/>
            </a:solidFill>
            <a:ln w="0">
              <a:solidFill>
                <a:srgbClr val="FF0000"/>
              </a:solidFill>
              <a:prstDash val="solid"/>
              <a:round/>
            </a:ln>
          </p:spPr>
          <p:txBody>
            <a:bodyPr vert="horz" wrap="square" lIns="90000" tIns="45000" rIns="90000" bIns="45000" anchor="t" anchorCtr="0" compatLnSpc="1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20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defRPr>
              </a:pPr>
              <a:r>
                <a:rPr lang="de-AT" sz="1200" dirty="0">
                  <a:solidFill>
                    <a:srgbClr val="292929"/>
                  </a:solidFill>
                  <a:latin typeface="Calibri" pitchFamily="34"/>
                  <a:ea typeface="Microsoft YaHei" pitchFamily="2"/>
                  <a:cs typeface="Mangal" pitchFamily="2"/>
                </a:rPr>
                <a:t>Sprache einstellen</a:t>
              </a:r>
            </a:p>
          </p:txBody>
        </p:sp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D5E45143-AC6E-497A-B010-DDA85AFC822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65690" y="1217520"/>
            <a:ext cx="5361480" cy="358236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13D2122B-0924-4F31-83EA-7BED634D6C08}"/>
              </a:ext>
            </a:extLst>
          </p:cNvPr>
          <p:cNvSpPr/>
          <p:nvPr/>
        </p:nvSpPr>
        <p:spPr>
          <a:xfrm>
            <a:off x="202814" y="966959"/>
            <a:ext cx="1038286" cy="272880"/>
          </a:xfrm>
          <a:custGeom>
            <a:avLst>
              <a:gd name="f0" fmla="val 23309"/>
              <a:gd name="f1" fmla="val 57162"/>
              <a:gd name="f2" fmla="val 46843"/>
              <a:gd name="f3" fmla="val 11108"/>
              <a:gd name="f4" fmla="val 47044"/>
              <a:gd name="f5" fmla="val 11149"/>
              <a:gd name="f6" fmla="val 23052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033A7BD7-424C-492F-8F44-9FA2CBF350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915" y="4929863"/>
            <a:ext cx="295874" cy="247894"/>
          </a:xfrm>
          <a:prstGeom prst="rect">
            <a:avLst/>
          </a:prstGeom>
        </p:spPr>
      </p:pic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1D897E24-CBC8-40BF-9675-69E45A607443}"/>
              </a:ext>
            </a:extLst>
          </p:cNvPr>
          <p:cNvSpPr/>
          <p:nvPr/>
        </p:nvSpPr>
        <p:spPr>
          <a:xfrm>
            <a:off x="7779457" y="4637661"/>
            <a:ext cx="1372277" cy="275545"/>
          </a:xfrm>
          <a:custGeom>
            <a:avLst>
              <a:gd name="f0" fmla="val -4010"/>
              <a:gd name="f1" fmla="val 1200"/>
              <a:gd name="f2" fmla="val 31056"/>
              <a:gd name="f3" fmla="val -2187"/>
              <a:gd name="f4" fmla="val 23040"/>
              <a:gd name="f5" fmla="val -646"/>
              <a:gd name="f6" fmla="val 11377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vergrößern</a:t>
            </a:r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EB214B5E-D069-42DE-B95E-1C6D43279516}"/>
              </a:ext>
            </a:extLst>
          </p:cNvPr>
          <p:cNvSpPr/>
          <p:nvPr/>
        </p:nvSpPr>
        <p:spPr>
          <a:xfrm>
            <a:off x="4929182" y="236988"/>
            <a:ext cx="1954038" cy="275545"/>
          </a:xfrm>
          <a:custGeom>
            <a:avLst>
              <a:gd name="f0" fmla="val 20906"/>
              <a:gd name="f1" fmla="val 3014"/>
              <a:gd name="f2" fmla="val 70753"/>
              <a:gd name="f3" fmla="val 8667"/>
              <a:gd name="f4" fmla="val 42514"/>
              <a:gd name="f5" fmla="val 10634"/>
              <a:gd name="f6" fmla="val 2328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Menüband Anzeigeoptionen</a:t>
            </a: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19A49576-963F-4780-AC71-0C10D1DE7F38}"/>
              </a:ext>
            </a:extLst>
          </p:cNvPr>
          <p:cNvSpPr/>
          <p:nvPr/>
        </p:nvSpPr>
        <p:spPr>
          <a:xfrm>
            <a:off x="2686642" y="229662"/>
            <a:ext cx="1248878" cy="272880"/>
          </a:xfrm>
          <a:custGeom>
            <a:avLst>
              <a:gd name="f0" fmla="val -3321"/>
              <a:gd name="f1" fmla="val 57162"/>
              <a:gd name="f2" fmla="val 69914"/>
              <a:gd name="f3" fmla="val 8862"/>
              <a:gd name="f4" fmla="val 38901"/>
              <a:gd name="f5" fmla="val 9855"/>
              <a:gd name="f6" fmla="val 22147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Schnellzugriff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E10315B-CC24-48D2-8E8F-E6634799AB4D}"/>
              </a:ext>
            </a:extLst>
          </p:cNvPr>
          <p:cNvSpPr/>
          <p:nvPr/>
        </p:nvSpPr>
        <p:spPr>
          <a:xfrm>
            <a:off x="1396317" y="1265352"/>
            <a:ext cx="6249641" cy="5813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D53E85A7-0B29-4696-BD81-42D63A68C493}"/>
              </a:ext>
            </a:extLst>
          </p:cNvPr>
          <p:cNvSpPr/>
          <p:nvPr/>
        </p:nvSpPr>
        <p:spPr>
          <a:xfrm>
            <a:off x="3333750" y="1371600"/>
            <a:ext cx="1250950" cy="475068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4068A00D-417F-49A2-BFB2-8D15A19819CA}"/>
              </a:ext>
            </a:extLst>
          </p:cNvPr>
          <p:cNvSpPr/>
          <p:nvPr/>
        </p:nvSpPr>
        <p:spPr>
          <a:xfrm>
            <a:off x="4782051" y="648120"/>
            <a:ext cx="1099701" cy="275545"/>
          </a:xfrm>
          <a:custGeom>
            <a:avLst>
              <a:gd name="f0" fmla="val -4592"/>
              <a:gd name="f1" fmla="val 1200"/>
              <a:gd name="f2" fmla="val 54853"/>
              <a:gd name="f3" fmla="val 9633"/>
              <a:gd name="f4" fmla="val 30409"/>
              <a:gd name="f5" fmla="val 10340"/>
              <a:gd name="f6" fmla="val 21799"/>
              <a:gd name="f7" fmla="val 292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  <a:round/>
          </a:ln>
        </p:spPr>
        <p:txBody>
          <a:bodyPr vert="horz" wrap="none" lIns="90000" tIns="45000" rIns="90000" bIns="450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Gruppe Absatz</a:t>
            </a:r>
          </a:p>
        </p:txBody>
      </p:sp>
      <p:sp>
        <p:nvSpPr>
          <p:cNvPr id="28" name="Freihandform: Form 27">
            <a:extLst>
              <a:ext uri="{FF2B5EF4-FFF2-40B4-BE49-F238E27FC236}">
                <a16:creationId xmlns:a16="http://schemas.microsoft.com/office/drawing/2014/main" id="{64215F2F-1257-46EF-B876-5BD5A3D56AD7}"/>
              </a:ext>
            </a:extLst>
          </p:cNvPr>
          <p:cNvSpPr/>
          <p:nvPr/>
        </p:nvSpPr>
        <p:spPr>
          <a:xfrm>
            <a:off x="1956249" y="2593800"/>
            <a:ext cx="1460785" cy="272880"/>
          </a:xfrm>
          <a:custGeom>
            <a:avLst>
              <a:gd name="f0" fmla="val 7253"/>
              <a:gd name="f1" fmla="val 57162"/>
              <a:gd name="f2" fmla="val -32574"/>
              <a:gd name="f3" fmla="val 7071"/>
              <a:gd name="f4" fmla="val -20813"/>
              <a:gd name="f5" fmla="val 7769"/>
              <a:gd name="f6" fmla="val -4090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Rechtschreibprüfung</a:t>
            </a:r>
            <a:endParaRPr lang="de-AT" sz="1200" b="0" i="0" u="none" strike="noStrike" baseline="0" dirty="0">
              <a:ln>
                <a:noFill/>
              </a:ln>
              <a:solidFill>
                <a:srgbClr val="292929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242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904C969-ECE4-4EC4-B576-46DBFA98AB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036" y="1876913"/>
            <a:ext cx="6411150" cy="3595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05842A24-5A87-4DEC-AFFE-B1E8B4C28225}"/>
              </a:ext>
            </a:extLst>
          </p:cNvPr>
          <p:cNvSpPr/>
          <p:nvPr/>
        </p:nvSpPr>
        <p:spPr>
          <a:xfrm>
            <a:off x="7874524" y="1308903"/>
            <a:ext cx="1381235" cy="290880"/>
          </a:xfrm>
          <a:custGeom>
            <a:avLst>
              <a:gd name="f0" fmla="val -7864"/>
              <a:gd name="f1" fmla="val 35443"/>
              <a:gd name="f2" fmla="val 41089"/>
              <a:gd name="f3" fmla="val -4117"/>
              <a:gd name="f4" fmla="val 8592"/>
              <a:gd name="f5" fmla="val -1333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Maximieren</a:t>
            </a: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5A7BE640-BA9E-4195-BDC1-2B85C88A59EA}"/>
              </a:ext>
            </a:extLst>
          </p:cNvPr>
          <p:cNvSpPr/>
          <p:nvPr/>
        </p:nvSpPr>
        <p:spPr>
          <a:xfrm>
            <a:off x="8332943" y="2373932"/>
            <a:ext cx="1197000" cy="473400"/>
          </a:xfrm>
          <a:custGeom>
            <a:avLst>
              <a:gd name="f0" fmla="val -11694"/>
              <a:gd name="f1" fmla="val -167"/>
              <a:gd name="f2" fmla="val 7801"/>
              <a:gd name="f3" fmla="val -4031"/>
              <a:gd name="f4" fmla="val 6028"/>
              <a:gd name="f5" fmla="val -1182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Explorerfenster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schließen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23C20AC3-C57D-4738-8FEF-92477AC3DF19}"/>
              </a:ext>
            </a:extLst>
          </p:cNvPr>
          <p:cNvSpPr/>
          <p:nvPr/>
        </p:nvSpPr>
        <p:spPr>
          <a:xfrm>
            <a:off x="271209" y="775919"/>
            <a:ext cx="1273320" cy="473400"/>
          </a:xfrm>
          <a:custGeom>
            <a:avLst>
              <a:gd name="f0" fmla="val 17402"/>
              <a:gd name="f1" fmla="val 44267"/>
              <a:gd name="f2" fmla="val 35022"/>
              <a:gd name="f3" fmla="val 13967"/>
              <a:gd name="f4" fmla="val 25767"/>
              <a:gd name="f5" fmla="val 11332"/>
              <a:gd name="f6" fmla="val 23372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Titelleiste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mit Schnellzugriff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724189C3-7980-4CD1-A589-04299F693798}"/>
              </a:ext>
            </a:extLst>
          </p:cNvPr>
          <p:cNvSpPr/>
          <p:nvPr/>
        </p:nvSpPr>
        <p:spPr>
          <a:xfrm>
            <a:off x="2588290" y="5855455"/>
            <a:ext cx="915119" cy="290880"/>
          </a:xfrm>
          <a:custGeom>
            <a:avLst>
              <a:gd name="f0" fmla="val -24675"/>
              <a:gd name="f1" fmla="val 49600"/>
              <a:gd name="f2" fmla="val -23472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Statusleiste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DC20DA14-5DEF-4DEA-A7E2-AA63213F45E9}"/>
              </a:ext>
            </a:extLst>
          </p:cNvPr>
          <p:cNvSpPr/>
          <p:nvPr/>
        </p:nvSpPr>
        <p:spPr>
          <a:xfrm>
            <a:off x="7473634" y="386883"/>
            <a:ext cx="1337625" cy="290880"/>
          </a:xfrm>
          <a:custGeom>
            <a:avLst>
              <a:gd name="f0" fmla="val -8708"/>
              <a:gd name="f1" fmla="val 35443"/>
              <a:gd name="f2" fmla="val 69911"/>
              <a:gd name="f3" fmla="val -5746"/>
              <a:gd name="f4" fmla="val 8592"/>
              <a:gd name="f5" fmla="val -1327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Minimieren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C40693C4-A0B1-4B33-9A50-EBD6DCB63C0E}"/>
              </a:ext>
            </a:extLst>
          </p:cNvPr>
          <p:cNvSpPr/>
          <p:nvPr/>
        </p:nvSpPr>
        <p:spPr>
          <a:xfrm>
            <a:off x="565334" y="142634"/>
            <a:ext cx="6158937" cy="38968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000">
            <a:solidFill>
              <a:srgbClr val="0084D1">
                <a:alpha val="50000"/>
              </a:srgbClr>
            </a:solidFill>
            <a:prstDash val="solid"/>
          </a:ln>
        </p:spPr>
        <p:txBody>
          <a:bodyPr vert="horz" wrap="none" lIns="99000" tIns="55800" rIns="99000" bIns="55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660">
                <a:solidFill>
                  <a:srgbClr val="355269"/>
                </a:solidFill>
              </a:defRPr>
            </a:pPr>
            <a:r>
              <a:rPr lang="de-AT" sz="180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Ordne die Begriffe dem Explorer-Fenster von Windows zu.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140734EE-CE8D-412E-831E-E41CEEFB4EFF}"/>
              </a:ext>
            </a:extLst>
          </p:cNvPr>
          <p:cNvSpPr/>
          <p:nvPr/>
        </p:nvSpPr>
        <p:spPr>
          <a:xfrm>
            <a:off x="4414015" y="630479"/>
            <a:ext cx="1570319" cy="473400"/>
          </a:xfrm>
          <a:custGeom>
            <a:avLst>
              <a:gd name="f0" fmla="val -8941"/>
              <a:gd name="f1" fmla="val 3067"/>
              <a:gd name="f2" fmla="val 49245"/>
              <a:gd name="f3" fmla="val -5245"/>
              <a:gd name="f4" fmla="val 31418"/>
              <a:gd name="f5" fmla="val -988"/>
              <a:gd name="f6" fmla="val 9554"/>
              <a:gd name="f7" fmla="val 1540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Befehle zum </a:t>
            </a:r>
            <a:b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Umstellen der Ansicht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17579616-3BFE-4E5E-98B9-4638FFFE150E}"/>
              </a:ext>
            </a:extLst>
          </p:cNvPr>
          <p:cNvSpPr/>
          <p:nvPr/>
        </p:nvSpPr>
        <p:spPr>
          <a:xfrm>
            <a:off x="6267058" y="5889439"/>
            <a:ext cx="2915042" cy="290881"/>
          </a:xfrm>
          <a:custGeom>
            <a:avLst>
              <a:gd name="f0" fmla="val 1523"/>
              <a:gd name="f1" fmla="val 35443"/>
              <a:gd name="f2" fmla="val -31138"/>
              <a:gd name="f3" fmla="val 588"/>
              <a:gd name="f4" fmla="val -10741"/>
              <a:gd name="f5" fmla="val 737"/>
              <a:gd name="f6" fmla="val -1798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0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Zeigt Informationen zu jedem Element im Fenster an.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704E8DF8-AE2F-45EA-9523-9A1BA5650F85}"/>
              </a:ext>
            </a:extLst>
          </p:cNvPr>
          <p:cNvSpPr/>
          <p:nvPr/>
        </p:nvSpPr>
        <p:spPr>
          <a:xfrm>
            <a:off x="3099622" y="4768808"/>
            <a:ext cx="2951928" cy="473400"/>
          </a:xfrm>
          <a:custGeom>
            <a:avLst>
              <a:gd name="f0" fmla="val -7101"/>
              <a:gd name="f1" fmla="val 44267"/>
              <a:gd name="f2" fmla="val -14936"/>
              <a:gd name="f3" fmla="val -4838"/>
              <a:gd name="f4" fmla="val 9777"/>
              <a:gd name="f5" fmla="val -1466"/>
              <a:gd name="f6" fmla="val 9585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Ordneransicht </a:t>
            </a:r>
            <a:b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als </a:t>
            </a: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h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ierarchische Struktur bzw. Baumstruktur</a:t>
            </a: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92D5C4C3-38FB-4C43-A783-F79AC2070FDC}"/>
              </a:ext>
            </a:extLst>
          </p:cNvPr>
          <p:cNvSpPr/>
          <p:nvPr/>
        </p:nvSpPr>
        <p:spPr>
          <a:xfrm>
            <a:off x="1854878" y="850026"/>
            <a:ext cx="1443934" cy="253853"/>
          </a:xfrm>
          <a:custGeom>
            <a:avLst>
              <a:gd name="f0" fmla="val 3153"/>
              <a:gd name="f1" fmla="val 57162"/>
              <a:gd name="f2" fmla="val 65383"/>
              <a:gd name="f3" fmla="val 6222"/>
              <a:gd name="f4" fmla="val 39930"/>
              <a:gd name="f5" fmla="val 7523"/>
              <a:gd name="f6" fmla="val 26406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Pfad zu den Ordnern</a:t>
            </a: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3BA8026B-19FA-4B9C-8460-015A876D1112}"/>
              </a:ext>
            </a:extLst>
          </p:cNvPr>
          <p:cNvSpPr/>
          <p:nvPr/>
        </p:nvSpPr>
        <p:spPr>
          <a:xfrm>
            <a:off x="4414015" y="4164131"/>
            <a:ext cx="794928" cy="290880"/>
          </a:xfrm>
          <a:custGeom>
            <a:avLst>
              <a:gd name="f0" fmla="val -10491"/>
              <a:gd name="f1" fmla="val 49600"/>
              <a:gd name="f2" fmla="val -96371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Laufwerke</a:t>
            </a: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08E420C1-329E-4F25-A4D9-2F0555B3B618}"/>
              </a:ext>
            </a:extLst>
          </p:cNvPr>
          <p:cNvSpPr/>
          <p:nvPr/>
        </p:nvSpPr>
        <p:spPr>
          <a:xfrm>
            <a:off x="7311887" y="3676525"/>
            <a:ext cx="2506507" cy="290881"/>
          </a:xfrm>
          <a:custGeom>
            <a:avLst>
              <a:gd name="f0" fmla="val 1382"/>
              <a:gd name="f1" fmla="val 35443"/>
              <a:gd name="f2" fmla="val 58925"/>
              <a:gd name="f3" fmla="val 1388"/>
              <a:gd name="f4" fmla="val 27925"/>
              <a:gd name="f5" fmla="val 1396"/>
              <a:gd name="f6" fmla="val 24608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0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Zeigt Element mit großer Miniaturansicht an.</a:t>
            </a:r>
          </a:p>
        </p:txBody>
      </p:sp>
    </p:spTree>
    <p:extLst>
      <p:ext uri="{BB962C8B-B14F-4D97-AF65-F5344CB8AC3E}">
        <p14:creationId xmlns:p14="http://schemas.microsoft.com/office/powerpoint/2010/main" val="106709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904C969-ECE4-4EC4-B576-46DBFA98AB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036" y="1876913"/>
            <a:ext cx="6411150" cy="3595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4" name="Freihandform: Form 3">
            <a:extLst>
              <a:ext uri="{FF2B5EF4-FFF2-40B4-BE49-F238E27FC236}">
                <a16:creationId xmlns:a16="http://schemas.microsoft.com/office/drawing/2014/main" id="{05842A24-5A87-4DEC-AFFE-B1E8B4C28225}"/>
              </a:ext>
            </a:extLst>
          </p:cNvPr>
          <p:cNvSpPr/>
          <p:nvPr/>
        </p:nvSpPr>
        <p:spPr>
          <a:xfrm>
            <a:off x="7430024" y="1337511"/>
            <a:ext cx="1381235" cy="290880"/>
          </a:xfrm>
          <a:custGeom>
            <a:avLst>
              <a:gd name="f0" fmla="val -7864"/>
              <a:gd name="f1" fmla="val 35443"/>
              <a:gd name="f2" fmla="val 41089"/>
              <a:gd name="f3" fmla="val -4117"/>
              <a:gd name="f4" fmla="val 8592"/>
              <a:gd name="f5" fmla="val -1333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Maximieren</a:t>
            </a:r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5A7BE640-BA9E-4195-BDC1-2B85C88A59EA}"/>
              </a:ext>
            </a:extLst>
          </p:cNvPr>
          <p:cNvSpPr/>
          <p:nvPr/>
        </p:nvSpPr>
        <p:spPr>
          <a:xfrm>
            <a:off x="7826714" y="1757340"/>
            <a:ext cx="1197000" cy="473400"/>
          </a:xfrm>
          <a:custGeom>
            <a:avLst>
              <a:gd name="f0" fmla="val -11694"/>
              <a:gd name="f1" fmla="val -167"/>
              <a:gd name="f2" fmla="val 7801"/>
              <a:gd name="f3" fmla="val -4031"/>
              <a:gd name="f4" fmla="val 6028"/>
              <a:gd name="f5" fmla="val -1182"/>
              <a:gd name="f6" fmla="val 6023"/>
              <a:gd name="f7" fmla="val 114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Explorerfenster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schließen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23C20AC3-C57D-4738-8FEF-92477AC3DF19}"/>
              </a:ext>
            </a:extLst>
          </p:cNvPr>
          <p:cNvSpPr/>
          <p:nvPr/>
        </p:nvSpPr>
        <p:spPr>
          <a:xfrm>
            <a:off x="232607" y="1266852"/>
            <a:ext cx="1273320" cy="473400"/>
          </a:xfrm>
          <a:custGeom>
            <a:avLst>
              <a:gd name="f0" fmla="val 17402"/>
              <a:gd name="f1" fmla="val 44267"/>
              <a:gd name="f2" fmla="val 35022"/>
              <a:gd name="f3" fmla="val 13967"/>
              <a:gd name="f4" fmla="val 25767"/>
              <a:gd name="f5" fmla="val 11332"/>
              <a:gd name="f6" fmla="val 23372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Titelleiste </a:t>
            </a:r>
            <a:b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mit Schnellzugriff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724189C3-7980-4CD1-A589-04299F693798}"/>
              </a:ext>
            </a:extLst>
          </p:cNvPr>
          <p:cNvSpPr/>
          <p:nvPr/>
        </p:nvSpPr>
        <p:spPr>
          <a:xfrm>
            <a:off x="2252297" y="5743999"/>
            <a:ext cx="915119" cy="290880"/>
          </a:xfrm>
          <a:custGeom>
            <a:avLst>
              <a:gd name="f0" fmla="val -24675"/>
              <a:gd name="f1" fmla="val 49600"/>
              <a:gd name="f2" fmla="val -23472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Statusleiste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DC20DA14-5DEF-4DEA-A7E2-AA63213F45E9}"/>
              </a:ext>
            </a:extLst>
          </p:cNvPr>
          <p:cNvSpPr/>
          <p:nvPr/>
        </p:nvSpPr>
        <p:spPr>
          <a:xfrm>
            <a:off x="7243764" y="958439"/>
            <a:ext cx="1337625" cy="290880"/>
          </a:xfrm>
          <a:custGeom>
            <a:avLst>
              <a:gd name="f0" fmla="val -8708"/>
              <a:gd name="f1" fmla="val 35443"/>
              <a:gd name="f2" fmla="val 69911"/>
              <a:gd name="f3" fmla="val -5746"/>
              <a:gd name="f4" fmla="val 8592"/>
              <a:gd name="f5" fmla="val -1327"/>
              <a:gd name="f6" fmla="val 8576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lvl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Fenster 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Minimieren</a:t>
            </a: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C40693C4-A0B1-4B33-9A50-EBD6DCB63C0E}"/>
              </a:ext>
            </a:extLst>
          </p:cNvPr>
          <p:cNvSpPr/>
          <p:nvPr/>
        </p:nvSpPr>
        <p:spPr>
          <a:xfrm>
            <a:off x="565334" y="142634"/>
            <a:ext cx="6158937" cy="38968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000">
            <a:solidFill>
              <a:srgbClr val="0084D1">
                <a:alpha val="50000"/>
              </a:srgbClr>
            </a:solidFill>
            <a:prstDash val="solid"/>
          </a:ln>
        </p:spPr>
        <p:txBody>
          <a:bodyPr vert="horz" wrap="none" lIns="99000" tIns="55800" rIns="99000" bIns="55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660">
                <a:solidFill>
                  <a:srgbClr val="355269"/>
                </a:solidFill>
              </a:defRPr>
            </a:pPr>
            <a:r>
              <a:rPr lang="de-AT" sz="1800" b="0" i="0" u="none" strike="noStrike" baseline="0" dirty="0">
                <a:ln>
                  <a:noFill/>
                </a:ln>
                <a:solidFill>
                  <a:srgbClr val="355269"/>
                </a:solidFill>
                <a:latin typeface="Arial" pitchFamily="34"/>
                <a:ea typeface="Microsoft YaHei" pitchFamily="2"/>
                <a:cs typeface="Mangal" pitchFamily="2"/>
              </a:rPr>
              <a:t>Ordne die Begriffe dem Explorer-Fenster von Windows zu.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140734EE-CE8D-412E-831E-E41CEEFB4EFF}"/>
              </a:ext>
            </a:extLst>
          </p:cNvPr>
          <p:cNvSpPr/>
          <p:nvPr/>
        </p:nvSpPr>
        <p:spPr>
          <a:xfrm>
            <a:off x="4153665" y="1188430"/>
            <a:ext cx="1570319" cy="473400"/>
          </a:xfrm>
          <a:custGeom>
            <a:avLst>
              <a:gd name="f0" fmla="val -8941"/>
              <a:gd name="f1" fmla="val 3067"/>
              <a:gd name="f2" fmla="val 49245"/>
              <a:gd name="f3" fmla="val -5245"/>
              <a:gd name="f4" fmla="val 31418"/>
              <a:gd name="f5" fmla="val -988"/>
              <a:gd name="f6" fmla="val 9554"/>
              <a:gd name="f7" fmla="val 1540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Befehle zum </a:t>
            </a:r>
            <a:b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Umstellen der Ansicht</a:t>
            </a: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17579616-3BFE-4E5E-98B9-4638FFFE150E}"/>
              </a:ext>
            </a:extLst>
          </p:cNvPr>
          <p:cNvSpPr/>
          <p:nvPr/>
        </p:nvSpPr>
        <p:spPr>
          <a:xfrm>
            <a:off x="6844908" y="5687208"/>
            <a:ext cx="2915042" cy="290881"/>
          </a:xfrm>
          <a:custGeom>
            <a:avLst>
              <a:gd name="f0" fmla="val 1523"/>
              <a:gd name="f1" fmla="val 35443"/>
              <a:gd name="f2" fmla="val -31138"/>
              <a:gd name="f3" fmla="val 588"/>
              <a:gd name="f4" fmla="val -10741"/>
              <a:gd name="f5" fmla="val 737"/>
              <a:gd name="f6" fmla="val -1798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0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Zeigt Informationen zu jedem Element im Fenster an.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704E8DF8-AE2F-45EA-9523-9A1BA5650F85}"/>
              </a:ext>
            </a:extLst>
          </p:cNvPr>
          <p:cNvSpPr/>
          <p:nvPr/>
        </p:nvSpPr>
        <p:spPr>
          <a:xfrm>
            <a:off x="2172522" y="4692101"/>
            <a:ext cx="2951928" cy="473400"/>
          </a:xfrm>
          <a:custGeom>
            <a:avLst>
              <a:gd name="f0" fmla="val -7101"/>
              <a:gd name="f1" fmla="val 44267"/>
              <a:gd name="f2" fmla="val -14936"/>
              <a:gd name="f3" fmla="val -4838"/>
              <a:gd name="f4" fmla="val 9777"/>
              <a:gd name="f5" fmla="val -1466"/>
              <a:gd name="f6" fmla="val 9585"/>
              <a:gd name="f7" fmla="val -13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Ordneransicht </a:t>
            </a:r>
            <a:b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</a:b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als </a:t>
            </a:r>
            <a:r>
              <a:rPr lang="de-AT" sz="1200" dirty="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h</a:t>
            </a: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ierarchische Struktur bzw. Baumstruktur</a:t>
            </a:r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92D5C4C3-38FB-4C43-A783-F79AC2070FDC}"/>
              </a:ext>
            </a:extLst>
          </p:cNvPr>
          <p:cNvSpPr/>
          <p:nvPr/>
        </p:nvSpPr>
        <p:spPr>
          <a:xfrm>
            <a:off x="1912028" y="1279385"/>
            <a:ext cx="1443934" cy="253853"/>
          </a:xfrm>
          <a:custGeom>
            <a:avLst>
              <a:gd name="f0" fmla="val 3153"/>
              <a:gd name="f1" fmla="val 57162"/>
              <a:gd name="f2" fmla="val 65383"/>
              <a:gd name="f3" fmla="val 6222"/>
              <a:gd name="f4" fmla="val 39930"/>
              <a:gd name="f5" fmla="val 7523"/>
              <a:gd name="f6" fmla="val 26406"/>
              <a:gd name="f7" fmla="val -1345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Pfad zu den Ordnern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5CA1713-C7DB-496F-B897-13AFAC00D62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4621" y="1359214"/>
            <a:ext cx="5361480" cy="358236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3BA8026B-19FA-4B9C-8460-015A876D1112}"/>
              </a:ext>
            </a:extLst>
          </p:cNvPr>
          <p:cNvSpPr/>
          <p:nvPr/>
        </p:nvSpPr>
        <p:spPr>
          <a:xfrm>
            <a:off x="2633995" y="4094598"/>
            <a:ext cx="794928" cy="290880"/>
          </a:xfrm>
          <a:custGeom>
            <a:avLst>
              <a:gd name="f0" fmla="val -10491"/>
              <a:gd name="f1" fmla="val 49600"/>
              <a:gd name="f2" fmla="val -96371"/>
              <a:gd name="f3" fmla="val -10749"/>
              <a:gd name="f4" fmla="val 9600"/>
              <a:gd name="f5" fmla="val -1482"/>
              <a:gd name="f6" fmla="val 9585"/>
              <a:gd name="f7" fmla="val 4456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2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Laufwerke</a:t>
            </a: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08E420C1-329E-4F25-A4D9-2F0555B3B618}"/>
              </a:ext>
            </a:extLst>
          </p:cNvPr>
          <p:cNvSpPr/>
          <p:nvPr/>
        </p:nvSpPr>
        <p:spPr>
          <a:xfrm>
            <a:off x="6986743" y="4385478"/>
            <a:ext cx="2506507" cy="290881"/>
          </a:xfrm>
          <a:custGeom>
            <a:avLst>
              <a:gd name="f0" fmla="val 1382"/>
              <a:gd name="f1" fmla="val 35443"/>
              <a:gd name="f2" fmla="val 58925"/>
              <a:gd name="f3" fmla="val 1388"/>
              <a:gd name="f4" fmla="val 27925"/>
              <a:gd name="f5" fmla="val 1396"/>
              <a:gd name="f6" fmla="val 24608"/>
              <a:gd name="f7" fmla="val -3564"/>
            </a:avLst>
            <a:gdLst>
              <a:gd name="f8" fmla="val w"/>
              <a:gd name="f9" fmla="val h"/>
              <a:gd name="f10" fmla="val 0"/>
              <a:gd name="f11" fmla="val 21600"/>
              <a:gd name="f12" fmla="val -2147483647"/>
              <a:gd name="f13" fmla="val 2147483647"/>
              <a:gd name="f14" fmla="*/ f8 1 21600"/>
              <a:gd name="f15" fmla="*/ f9 1 21600"/>
              <a:gd name="f16" fmla="pin -2147483647 f0 2147483647"/>
              <a:gd name="f17" fmla="pin -2147483647 f2 2147483647"/>
              <a:gd name="f18" fmla="pin -2147483647 f3 2147483647"/>
              <a:gd name="f19" fmla="pin -2147483647 f4 2147483647"/>
              <a:gd name="f20" fmla="pin -2147483647 f5 2147483647"/>
              <a:gd name="f21" fmla="pin -2147483647 f6 2147483647"/>
              <a:gd name="f22" fmla="val f16"/>
              <a:gd name="f23" fmla="val f17"/>
              <a:gd name="f24" fmla="val f18"/>
              <a:gd name="f25" fmla="val f19"/>
              <a:gd name="f26" fmla="val f20"/>
              <a:gd name="f27" fmla="val f21"/>
              <a:gd name="f28" fmla="*/ f16 f14 1"/>
              <a:gd name="f29" fmla="*/ f17 f15 1"/>
              <a:gd name="f30" fmla="*/ f18 f14 1"/>
              <a:gd name="f31" fmla="*/ f19 f15 1"/>
              <a:gd name="f32" fmla="*/ f20 f14 1"/>
              <a:gd name="f33" fmla="*/ f21 f15 1"/>
            </a:gdLst>
            <a:ahLst>
              <a:ahXY gdRefX="f0" minX="f12" maxX="f13" gdRefY="f2" minY="f12" maxY="f13">
                <a:pos x="f28" y="f29"/>
              </a:ahXY>
              <a:ahXY gdRefX="f3" minX="f12" maxX="f13" gdRefY="f4" minY="f12" maxY="f13">
                <a:pos x="f30" y="f31"/>
              </a:ahXY>
              <a:ahXY gdRefX="f5" minX="f12" maxX="f13" gdRefY="f6" minY="f12" maxY="f13">
                <a:pos x="f32" y="f3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10" y="f10"/>
                </a:moveTo>
                <a:lnTo>
                  <a:pt x="f11" y="f10"/>
                </a:lnTo>
                <a:lnTo>
                  <a:pt x="f11" y="f11"/>
                </a:lnTo>
                <a:lnTo>
                  <a:pt x="f10" y="f11"/>
                </a:lnTo>
                <a:close/>
              </a:path>
              <a:path w="21600" h="21600">
                <a:moveTo>
                  <a:pt x="f22" y="f23"/>
                </a:moveTo>
                <a:lnTo>
                  <a:pt x="f24" y="f25"/>
                </a:lnTo>
              </a:path>
              <a:path w="21600" h="21600">
                <a:moveTo>
                  <a:pt x="f24" y="f25"/>
                </a:moveTo>
                <a:lnTo>
                  <a:pt x="f26" y="f27"/>
                </a:lnTo>
              </a:path>
            </a:pathLst>
          </a:custGeom>
          <a:solidFill>
            <a:srgbClr val="FFFFFF"/>
          </a:solidFill>
          <a:ln w="18000">
            <a:solidFill>
              <a:srgbClr val="F10D0C"/>
            </a:solidFill>
            <a:prstDash val="solid"/>
          </a:ln>
        </p:spPr>
        <p:txBody>
          <a:bodyPr vert="horz" wrap="none" lIns="99000" tIns="54000" rIns="99000" bIns="54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defRPr>
            </a:pPr>
            <a:r>
              <a:rPr lang="de-AT" sz="1000" b="0" i="0" u="none" strike="noStrike" baseline="0" dirty="0">
                <a:ln>
                  <a:noFill/>
                </a:ln>
                <a:solidFill>
                  <a:srgbClr val="292929"/>
                </a:solidFill>
                <a:latin typeface="Calibri" pitchFamily="34"/>
                <a:ea typeface="Microsoft YaHei" pitchFamily="2"/>
                <a:cs typeface="Mangal" pitchFamily="2"/>
              </a:rPr>
              <a:t>Zeigt Element mit großer Miniaturansicht an.</a:t>
            </a:r>
          </a:p>
        </p:txBody>
      </p:sp>
    </p:spTree>
    <p:extLst>
      <p:ext uri="{BB962C8B-B14F-4D97-AF65-F5344CB8AC3E}">
        <p14:creationId xmlns:p14="http://schemas.microsoft.com/office/powerpoint/2010/main" val="121490400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el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4" ma:contentTypeDescription="Ein neues Dokument erstellen." ma:contentTypeScope="" ma:versionID="8e3e143c3245ab8381ea45e05aa0c39e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3979642bbeb03c472205213f8a11e0f5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869012-3ECE-4D01-B4F8-CDE3BE9709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6A1C14-A01B-4BC1-A6EF-41D37A8E6855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90dcfa79-2d89-47ef-bc80-866a5b3e3183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8baa7261-70d0-45ca-b925-0e0e2c0f405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D2F979F-067A-4A1E-BE11-E60000EDA9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Benutzerdefiniert</PresentationFormat>
  <Paragraphs>63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Noto Sans</vt:lpstr>
      <vt:lpstr>Times New Roman</vt:lpstr>
      <vt:lpstr>Standard</vt:lpstr>
      <vt:lpstr>Titel1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Fensterelemente</dc:title>
  <dc:creator>.;Easy4me</dc:creator>
  <cp:lastModifiedBy>Alois Klotz</cp:lastModifiedBy>
  <cp:revision>18</cp:revision>
  <dcterms:created xsi:type="dcterms:W3CDTF">2012-11-18T21:59:18Z</dcterms:created>
  <dcterms:modified xsi:type="dcterms:W3CDTF">2025-02-14T10:20:03Z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