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6" r:id="rId5"/>
    <p:sldId id="263" r:id="rId6"/>
    <p:sldId id="262" r:id="rId7"/>
    <p:sldId id="279" r:id="rId8"/>
    <p:sldId id="275" r:id="rId9"/>
    <p:sldId id="265" r:id="rId10"/>
    <p:sldId id="266" r:id="rId11"/>
    <p:sldId id="280" r:id="rId12"/>
    <p:sldId id="268" r:id="rId13"/>
    <p:sldId id="269" r:id="rId14"/>
    <p:sldId id="270" r:id="rId15"/>
    <p:sldId id="271" r:id="rId16"/>
    <p:sldId id="272" r:id="rId17"/>
    <p:sldId id="273" r:id="rId18"/>
    <p:sldId id="277" r:id="rId19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92BFE0"/>
    <a:srgbClr val="6291BB"/>
    <a:srgbClr val="B3E6FF"/>
    <a:srgbClr val="4FC4FF"/>
    <a:srgbClr val="00A7F8"/>
    <a:srgbClr val="01A6F8"/>
    <a:srgbClr val="F2F2F2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6367" autoAdjust="0"/>
  </p:normalViewPr>
  <p:slideViewPr>
    <p:cSldViewPr snapToGrid="0">
      <p:cViewPr varScale="1">
        <p:scale>
          <a:sx n="159" d="100"/>
          <a:sy n="159" d="100"/>
        </p:scale>
        <p:origin x="234" y="11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8F09DEC2-5766-4576-9759-00DE360AAE7A}"/>
    <pc:docChg chg="undo custSel addSld delSld modSld modMainMaster">
      <pc:chgData name="Alois Klotz" userId="0e7873f3-c968-46a8-ac9c-5d38456ab073" providerId="ADAL" clId="{8F09DEC2-5766-4576-9759-00DE360AAE7A}" dt="2025-02-13T21:45:12.306" v="1967" actId="20577"/>
      <pc:docMkLst>
        <pc:docMk/>
      </pc:docMkLst>
      <pc:sldChg chg="addSp delSp modSp mod">
        <pc:chgData name="Alois Klotz" userId="0e7873f3-c968-46a8-ac9c-5d38456ab073" providerId="ADAL" clId="{8F09DEC2-5766-4576-9759-00DE360AAE7A}" dt="2025-02-13T21:17:08.534" v="1726" actId="1036"/>
        <pc:sldMkLst>
          <pc:docMk/>
          <pc:sldMk cId="2705559563" sldId="262"/>
        </pc:sldMkLst>
        <pc:spChg chg="add del mod topLvl">
          <ac:chgData name="Alois Klotz" userId="0e7873f3-c968-46a8-ac9c-5d38456ab073" providerId="ADAL" clId="{8F09DEC2-5766-4576-9759-00DE360AAE7A}" dt="2025-02-13T19:53:24.651" v="1626" actId="20577"/>
          <ac:spMkLst>
            <pc:docMk/>
            <pc:sldMk cId="2705559563" sldId="262"/>
            <ac:spMk id="2" creationId="{26420D90-1C1D-4B6D-8976-62A7C957C601}"/>
          </ac:spMkLst>
        </pc:spChg>
        <pc:spChg chg="mod">
          <ac:chgData name="Alois Klotz" userId="0e7873f3-c968-46a8-ac9c-5d38456ab073" providerId="ADAL" clId="{8F09DEC2-5766-4576-9759-00DE360AAE7A}" dt="2025-02-13T19:07:31.317" v="1108" actId="1076"/>
          <ac:spMkLst>
            <pc:docMk/>
            <pc:sldMk cId="2705559563" sldId="262"/>
            <ac:spMk id="15" creationId="{F633E63B-9109-31EA-878F-17A80C67A442}"/>
          </ac:spMkLst>
        </pc:spChg>
        <pc:spChg chg="mod">
          <ac:chgData name="Alois Klotz" userId="0e7873f3-c968-46a8-ac9c-5d38456ab073" providerId="ADAL" clId="{8F09DEC2-5766-4576-9759-00DE360AAE7A}" dt="2025-02-13T21:17:08.534" v="1726" actId="1036"/>
          <ac:spMkLst>
            <pc:docMk/>
            <pc:sldMk cId="2705559563" sldId="262"/>
            <ac:spMk id="17" creationId="{154FDD8D-A2B4-4227-BC45-AF2D87BD53DB}"/>
          </ac:spMkLst>
        </pc:spChg>
        <pc:spChg chg="mod">
          <ac:chgData name="Alois Klotz" userId="0e7873f3-c968-46a8-ac9c-5d38456ab073" providerId="ADAL" clId="{8F09DEC2-5766-4576-9759-00DE360AAE7A}" dt="2025-02-13T19:07:28.053" v="1107" actId="1076"/>
          <ac:spMkLst>
            <pc:docMk/>
            <pc:sldMk cId="2705559563" sldId="262"/>
            <ac:spMk id="21" creationId="{D1D4692F-86D5-4714-9716-4AB799DF6575}"/>
          </ac:spMkLst>
        </pc:spChg>
        <pc:spChg chg="mod">
          <ac:chgData name="Alois Klotz" userId="0e7873f3-c968-46a8-ac9c-5d38456ab073" providerId="ADAL" clId="{8F09DEC2-5766-4576-9759-00DE360AAE7A}" dt="2025-02-13T19:07:28.053" v="1107" actId="1076"/>
          <ac:spMkLst>
            <pc:docMk/>
            <pc:sldMk cId="2705559563" sldId="262"/>
            <ac:spMk id="22" creationId="{5B030958-2668-4139-8568-D84B2CDEE48A}"/>
          </ac:spMkLst>
        </pc:spChg>
        <pc:spChg chg="mod">
          <ac:chgData name="Alois Klotz" userId="0e7873f3-c968-46a8-ac9c-5d38456ab073" providerId="ADAL" clId="{8F09DEC2-5766-4576-9759-00DE360AAE7A}" dt="2025-02-13T19:07:28.053" v="1107" actId="1076"/>
          <ac:spMkLst>
            <pc:docMk/>
            <pc:sldMk cId="2705559563" sldId="262"/>
            <ac:spMk id="23" creationId="{330A05BD-C3ED-4922-8603-9714FE1DBABB}"/>
          </ac:spMkLst>
        </pc:spChg>
        <pc:spChg chg="mod">
          <ac:chgData name="Alois Klotz" userId="0e7873f3-c968-46a8-ac9c-5d38456ab073" providerId="ADAL" clId="{8F09DEC2-5766-4576-9759-00DE360AAE7A}" dt="2025-02-13T21:17:01.876" v="1719" actId="14100"/>
          <ac:spMkLst>
            <pc:docMk/>
            <pc:sldMk cId="2705559563" sldId="262"/>
            <ac:spMk id="24" creationId="{70131D6A-9311-49C3-AFFB-73E8646E1B92}"/>
          </ac:spMkLst>
        </pc:spChg>
        <pc:spChg chg="mod">
          <ac:chgData name="Alois Klotz" userId="0e7873f3-c968-46a8-ac9c-5d38456ab073" providerId="ADAL" clId="{8F09DEC2-5766-4576-9759-00DE360AAE7A}" dt="2025-02-13T19:07:28.053" v="1107" actId="1076"/>
          <ac:spMkLst>
            <pc:docMk/>
            <pc:sldMk cId="2705559563" sldId="262"/>
            <ac:spMk id="25" creationId="{E2D9BEFC-0F12-45DA-9095-E3960059FF40}"/>
          </ac:spMkLst>
        </pc:spChg>
        <pc:spChg chg="mod">
          <ac:chgData name="Alois Klotz" userId="0e7873f3-c968-46a8-ac9c-5d38456ab073" providerId="ADAL" clId="{8F09DEC2-5766-4576-9759-00DE360AAE7A}" dt="2025-02-13T19:07:28.053" v="1107" actId="1076"/>
          <ac:spMkLst>
            <pc:docMk/>
            <pc:sldMk cId="2705559563" sldId="262"/>
            <ac:spMk id="26" creationId="{926DF46F-5354-4152-88D3-FA0A92204BFB}"/>
          </ac:spMkLst>
        </pc:spChg>
        <pc:spChg chg="mod">
          <ac:chgData name="Alois Klotz" userId="0e7873f3-c968-46a8-ac9c-5d38456ab073" providerId="ADAL" clId="{8F09DEC2-5766-4576-9759-00DE360AAE7A}" dt="2025-02-13T19:07:28.053" v="1107" actId="1076"/>
          <ac:spMkLst>
            <pc:docMk/>
            <pc:sldMk cId="2705559563" sldId="262"/>
            <ac:spMk id="27" creationId="{4A15B6D9-56AE-417F-BB2B-36F60E71B221}"/>
          </ac:spMkLst>
        </pc:spChg>
        <pc:spChg chg="mod">
          <ac:chgData name="Alois Klotz" userId="0e7873f3-c968-46a8-ac9c-5d38456ab073" providerId="ADAL" clId="{8F09DEC2-5766-4576-9759-00DE360AAE7A}" dt="2025-02-13T19:07:28.053" v="1107" actId="1076"/>
          <ac:spMkLst>
            <pc:docMk/>
            <pc:sldMk cId="2705559563" sldId="262"/>
            <ac:spMk id="28" creationId="{C55CE71C-51E4-42AA-8D28-6FD6BC3B51C7}"/>
          </ac:spMkLst>
        </pc:spChg>
        <pc:spChg chg="mod">
          <ac:chgData name="Alois Klotz" userId="0e7873f3-c968-46a8-ac9c-5d38456ab073" providerId="ADAL" clId="{8F09DEC2-5766-4576-9759-00DE360AAE7A}" dt="2025-02-13T19:07:28.053" v="1107" actId="1076"/>
          <ac:spMkLst>
            <pc:docMk/>
            <pc:sldMk cId="2705559563" sldId="262"/>
            <ac:spMk id="29" creationId="{3A409033-FF19-4173-875C-630FDEBC4F43}"/>
          </ac:spMkLst>
        </pc:spChg>
        <pc:spChg chg="add del mod">
          <ac:chgData name="Alois Klotz" userId="0e7873f3-c968-46a8-ac9c-5d38456ab073" providerId="ADAL" clId="{8F09DEC2-5766-4576-9759-00DE360AAE7A}" dt="2025-02-13T19:06:36.161" v="1094" actId="478"/>
          <ac:spMkLst>
            <pc:docMk/>
            <pc:sldMk cId="2705559563" sldId="262"/>
            <ac:spMk id="30" creationId="{7F4EB69E-A469-401E-8674-99B90703ECD4}"/>
          </ac:spMkLst>
        </pc:spChg>
        <pc:grpChg chg="add del mod">
          <ac:chgData name="Alois Klotz" userId="0e7873f3-c968-46a8-ac9c-5d38456ab073" providerId="ADAL" clId="{8F09DEC2-5766-4576-9759-00DE360AAE7A}" dt="2025-02-13T19:52:45.665" v="1609" actId="165"/>
          <ac:grpSpMkLst>
            <pc:docMk/>
            <pc:sldMk cId="2705559563" sldId="262"/>
            <ac:grpSpMk id="16" creationId="{E554901C-DE05-4AA3-BD8B-1E5B5DA3FA6B}"/>
          </ac:grpSpMkLst>
        </pc:grpChg>
        <pc:grpChg chg="mod">
          <ac:chgData name="Alois Klotz" userId="0e7873f3-c968-46a8-ac9c-5d38456ab073" providerId="ADAL" clId="{8F09DEC2-5766-4576-9759-00DE360AAE7A}" dt="2025-02-13T19:07:28.053" v="1107" actId="1076"/>
          <ac:grpSpMkLst>
            <pc:docMk/>
            <pc:sldMk cId="2705559563" sldId="262"/>
            <ac:grpSpMk id="32" creationId="{45DDFB0C-3720-F91C-33DC-6A676DC4458F}"/>
          </ac:grpSpMkLst>
        </pc:grpChg>
        <pc:picChg chg="del mod modCrop">
          <ac:chgData name="Alois Klotz" userId="0e7873f3-c968-46a8-ac9c-5d38456ab073" providerId="ADAL" clId="{8F09DEC2-5766-4576-9759-00DE360AAE7A}" dt="2025-02-13T12:27:27.258" v="306" actId="478"/>
          <ac:picMkLst>
            <pc:docMk/>
            <pc:sldMk cId="2705559563" sldId="262"/>
            <ac:picMk id="2" creationId="{5AE96C58-C045-48EF-8C3A-21DDBC7F9D5E}"/>
          </ac:picMkLst>
        </pc:picChg>
        <pc:picChg chg="add mod ord">
          <ac:chgData name="Alois Klotz" userId="0e7873f3-c968-46a8-ac9c-5d38456ab073" providerId="ADAL" clId="{8F09DEC2-5766-4576-9759-00DE360AAE7A}" dt="2025-02-13T19:07:28.053" v="1107" actId="1076"/>
          <ac:picMkLst>
            <pc:docMk/>
            <pc:sldMk cId="2705559563" sldId="262"/>
            <ac:picMk id="4" creationId="{94F5F8D9-A93E-48FB-8FA4-935E0F31B13A}"/>
          </ac:picMkLst>
        </pc:picChg>
        <pc:picChg chg="add del mod topLvl">
          <ac:chgData name="Alois Klotz" userId="0e7873f3-c968-46a8-ac9c-5d38456ab073" providerId="ADAL" clId="{8F09DEC2-5766-4576-9759-00DE360AAE7A}" dt="2025-02-13T19:52:53.054" v="1611" actId="478"/>
          <ac:picMkLst>
            <pc:docMk/>
            <pc:sldMk cId="2705559563" sldId="262"/>
            <ac:picMk id="5" creationId="{9DFEC9CF-43F3-419A-B3C1-13DE5C137634}"/>
          </ac:picMkLst>
        </pc:picChg>
        <pc:picChg chg="add del mod topLvl">
          <ac:chgData name="Alois Klotz" userId="0e7873f3-c968-46a8-ac9c-5d38456ab073" providerId="ADAL" clId="{8F09DEC2-5766-4576-9759-00DE360AAE7A}" dt="2025-02-13T19:53:04.282" v="1613" actId="14100"/>
          <ac:picMkLst>
            <pc:docMk/>
            <pc:sldMk cId="2705559563" sldId="262"/>
            <ac:picMk id="8" creationId="{2E19A9B5-C211-4BFF-8BB6-05D7E04C15A2}"/>
          </ac:picMkLst>
        </pc:picChg>
        <pc:picChg chg="add del mod topLvl">
          <ac:chgData name="Alois Klotz" userId="0e7873f3-c968-46a8-ac9c-5d38456ab073" providerId="ADAL" clId="{8F09DEC2-5766-4576-9759-00DE360AAE7A}" dt="2025-02-13T19:53:15.161" v="1624" actId="1076"/>
          <ac:picMkLst>
            <pc:docMk/>
            <pc:sldMk cId="2705559563" sldId="262"/>
            <ac:picMk id="10" creationId="{6A45C9D8-1FF5-40A9-B791-8D1D820ACC4A}"/>
          </ac:picMkLst>
        </pc:picChg>
        <pc:picChg chg="add del mod">
          <ac:chgData name="Alois Klotz" userId="0e7873f3-c968-46a8-ac9c-5d38456ab073" providerId="ADAL" clId="{8F09DEC2-5766-4576-9759-00DE360AAE7A}" dt="2025-02-13T19:54:15.480" v="1634" actId="478"/>
          <ac:picMkLst>
            <pc:docMk/>
            <pc:sldMk cId="2705559563" sldId="262"/>
            <ac:picMk id="12" creationId="{56611C11-5054-452B-896B-A1CB45418D8F}"/>
          </ac:picMkLst>
        </pc:picChg>
        <pc:picChg chg="add del mod">
          <ac:chgData name="Alois Klotz" userId="0e7873f3-c968-46a8-ac9c-5d38456ab073" providerId="ADAL" clId="{8F09DEC2-5766-4576-9759-00DE360AAE7A}" dt="2025-02-13T19:06:50.678" v="1101" actId="478"/>
          <ac:picMkLst>
            <pc:docMk/>
            <pc:sldMk cId="2705559563" sldId="262"/>
            <ac:picMk id="14" creationId="{1616FEE6-C38D-4D1C-80AC-C5EDD538D4BB}"/>
          </ac:picMkLst>
        </pc:picChg>
        <pc:picChg chg="add del mod">
          <ac:chgData name="Alois Klotz" userId="0e7873f3-c968-46a8-ac9c-5d38456ab073" providerId="ADAL" clId="{8F09DEC2-5766-4576-9759-00DE360AAE7A}" dt="2025-02-13T19:54:11.006" v="1633" actId="478"/>
          <ac:picMkLst>
            <pc:docMk/>
            <pc:sldMk cId="2705559563" sldId="262"/>
            <ac:picMk id="31" creationId="{8F8150DC-DD5B-4A9D-84E4-EC940E5EB11A}"/>
          </ac:picMkLst>
        </pc:picChg>
      </pc:sldChg>
      <pc:sldChg chg="addSp delSp modSp mod delAnim modAnim">
        <pc:chgData name="Alois Klotz" userId="0e7873f3-c968-46a8-ac9c-5d38456ab073" providerId="ADAL" clId="{8F09DEC2-5766-4576-9759-00DE360AAE7A}" dt="2025-02-13T21:29:27.431" v="1829"/>
        <pc:sldMkLst>
          <pc:docMk/>
          <pc:sldMk cId="4037707795" sldId="263"/>
        </pc:sldMkLst>
        <pc:spChg chg="add mod">
          <ac:chgData name="Alois Klotz" userId="0e7873f3-c968-46a8-ac9c-5d38456ab073" providerId="ADAL" clId="{8F09DEC2-5766-4576-9759-00DE360AAE7A}" dt="2025-02-13T19:51:43.557" v="1604" actId="114"/>
          <ac:spMkLst>
            <pc:docMk/>
            <pc:sldMk cId="4037707795" sldId="263"/>
            <ac:spMk id="2" creationId="{56FDC9D1-0CC6-40E2-B60C-C2F1F7D0513C}"/>
          </ac:spMkLst>
        </pc:spChg>
        <pc:spChg chg="add del mod">
          <ac:chgData name="Alois Klotz" userId="0e7873f3-c968-46a8-ac9c-5d38456ab073" providerId="ADAL" clId="{8F09DEC2-5766-4576-9759-00DE360AAE7A}" dt="2025-02-13T12:01:07.193" v="78" actId="478"/>
          <ac:spMkLst>
            <pc:docMk/>
            <pc:sldMk cId="4037707795" sldId="263"/>
            <ac:spMk id="17" creationId="{842ED9B1-720C-4DE9-8366-E8AD999B2C64}"/>
          </ac:spMkLst>
        </pc:spChg>
        <pc:spChg chg="add mod">
          <ac:chgData name="Alois Klotz" userId="0e7873f3-c968-46a8-ac9c-5d38456ab073" providerId="ADAL" clId="{8F09DEC2-5766-4576-9759-00DE360AAE7A}" dt="2025-02-13T11:59:22.065" v="32" actId="1076"/>
          <ac:spMkLst>
            <pc:docMk/>
            <pc:sldMk cId="4037707795" sldId="263"/>
            <ac:spMk id="18" creationId="{95B14D16-D8D3-464E-BEF5-35670C9F5745}"/>
          </ac:spMkLst>
        </pc:spChg>
        <pc:spChg chg="add mod">
          <ac:chgData name="Alois Klotz" userId="0e7873f3-c968-46a8-ac9c-5d38456ab073" providerId="ADAL" clId="{8F09DEC2-5766-4576-9759-00DE360AAE7A}" dt="2025-02-13T12:02:22.381" v="82" actId="1035"/>
          <ac:spMkLst>
            <pc:docMk/>
            <pc:sldMk cId="4037707795" sldId="263"/>
            <ac:spMk id="19" creationId="{9449132C-4D20-418F-AA9A-E39AA9898A1F}"/>
          </ac:spMkLst>
        </pc:spChg>
        <pc:spChg chg="add mod">
          <ac:chgData name="Alois Klotz" userId="0e7873f3-c968-46a8-ac9c-5d38456ab073" providerId="ADAL" clId="{8F09DEC2-5766-4576-9759-00DE360AAE7A}" dt="2025-02-13T19:04:57.941" v="1070" actId="108"/>
          <ac:spMkLst>
            <pc:docMk/>
            <pc:sldMk cId="4037707795" sldId="263"/>
            <ac:spMk id="20" creationId="{805361F2-EFDC-48D6-858C-080CCB5BB302}"/>
          </ac:spMkLst>
        </pc:spChg>
        <pc:spChg chg="add mod">
          <ac:chgData name="Alois Klotz" userId="0e7873f3-c968-46a8-ac9c-5d38456ab073" providerId="ADAL" clId="{8F09DEC2-5766-4576-9759-00DE360AAE7A}" dt="2025-02-13T12:02:45.334" v="86" actId="1076"/>
          <ac:spMkLst>
            <pc:docMk/>
            <pc:sldMk cId="4037707795" sldId="263"/>
            <ac:spMk id="22" creationId="{0C46536F-6AFB-499B-995B-A4D5ABB39DDA}"/>
          </ac:spMkLst>
        </pc:spChg>
        <pc:spChg chg="add mod">
          <ac:chgData name="Alois Klotz" userId="0e7873f3-c968-46a8-ac9c-5d38456ab073" providerId="ADAL" clId="{8F09DEC2-5766-4576-9759-00DE360AAE7A}" dt="2025-02-13T19:06:17.415" v="1093" actId="113"/>
          <ac:spMkLst>
            <pc:docMk/>
            <pc:sldMk cId="4037707795" sldId="263"/>
            <ac:spMk id="23" creationId="{5C4FB084-BE60-4956-87F6-038FD3269D3E}"/>
          </ac:spMkLst>
        </pc:spChg>
        <pc:spChg chg="del mod">
          <ac:chgData name="Alois Klotz" userId="0e7873f3-c968-46a8-ac9c-5d38456ab073" providerId="ADAL" clId="{8F09DEC2-5766-4576-9759-00DE360AAE7A}" dt="2025-02-13T12:01:19.393" v="79" actId="478"/>
          <ac:spMkLst>
            <pc:docMk/>
            <pc:sldMk cId="4037707795" sldId="263"/>
            <ac:spMk id="43" creationId="{B10748A7-0C80-F0ED-A442-16A0F5318EB1}"/>
          </ac:spMkLst>
        </pc:spChg>
        <pc:spChg chg="mod">
          <ac:chgData name="Alois Klotz" userId="0e7873f3-c968-46a8-ac9c-5d38456ab073" providerId="ADAL" clId="{8F09DEC2-5766-4576-9759-00DE360AAE7A}" dt="2025-02-13T19:04:55.327" v="1069" actId="113"/>
          <ac:spMkLst>
            <pc:docMk/>
            <pc:sldMk cId="4037707795" sldId="263"/>
            <ac:spMk id="44" creationId="{2D3514E4-162A-19EF-3349-DD5252F0700D}"/>
          </ac:spMkLst>
        </pc:spChg>
        <pc:spChg chg="mod topLvl">
          <ac:chgData name="Alois Klotz" userId="0e7873f3-c968-46a8-ac9c-5d38456ab073" providerId="ADAL" clId="{8F09DEC2-5766-4576-9759-00DE360AAE7A}" dt="2025-02-13T19:05:58.028" v="1087" actId="165"/>
          <ac:spMkLst>
            <pc:docMk/>
            <pc:sldMk cId="4037707795" sldId="263"/>
            <ac:spMk id="48" creationId="{0353D874-1F62-9461-E50A-D16AF07F5F67}"/>
          </ac:spMkLst>
        </pc:spChg>
        <pc:grpChg chg="add mod">
          <ac:chgData name="Alois Klotz" userId="0e7873f3-c968-46a8-ac9c-5d38456ab073" providerId="ADAL" clId="{8F09DEC2-5766-4576-9759-00DE360AAE7A}" dt="2025-02-13T21:28:13.873" v="1821" actId="164"/>
          <ac:grpSpMkLst>
            <pc:docMk/>
            <pc:sldMk cId="4037707795" sldId="263"/>
            <ac:grpSpMk id="7" creationId="{77E7ED9A-8108-44C5-8DB6-96B9A949D6CA}"/>
          </ac:grpSpMkLst>
        </pc:grpChg>
        <pc:grpChg chg="mod">
          <ac:chgData name="Alois Klotz" userId="0e7873f3-c968-46a8-ac9c-5d38456ab073" providerId="ADAL" clId="{8F09DEC2-5766-4576-9759-00DE360AAE7A}" dt="2025-02-13T11:58:32.498" v="21" actId="1035"/>
          <ac:grpSpMkLst>
            <pc:docMk/>
            <pc:sldMk cId="4037707795" sldId="263"/>
            <ac:grpSpMk id="63" creationId="{C9674A1D-F8F6-DC70-5E24-DBDC7433C0DE}"/>
          </ac:grpSpMkLst>
        </pc:grpChg>
        <pc:grpChg chg="del">
          <ac:chgData name="Alois Klotz" userId="0e7873f3-c968-46a8-ac9c-5d38456ab073" providerId="ADAL" clId="{8F09DEC2-5766-4576-9759-00DE360AAE7A}" dt="2025-02-13T19:05:58.028" v="1087" actId="165"/>
          <ac:grpSpMkLst>
            <pc:docMk/>
            <pc:sldMk cId="4037707795" sldId="263"/>
            <ac:grpSpMk id="64" creationId="{A719AED0-0521-FB62-D001-4D85178B6CAF}"/>
          </ac:grpSpMkLst>
        </pc:grpChg>
        <pc:grpChg chg="del mod">
          <ac:chgData name="Alois Klotz" userId="0e7873f3-c968-46a8-ac9c-5d38456ab073" providerId="ADAL" clId="{8F09DEC2-5766-4576-9759-00DE360AAE7A}" dt="2025-02-13T12:01:01.107" v="77" actId="478"/>
          <ac:grpSpMkLst>
            <pc:docMk/>
            <pc:sldMk cId="4037707795" sldId="263"/>
            <ac:grpSpMk id="65" creationId="{503BF764-B62A-779F-00B9-260A42DA8FE9}"/>
          </ac:grpSpMkLst>
        </pc:grpChg>
        <pc:picChg chg="del">
          <ac:chgData name="Alois Klotz" userId="0e7873f3-c968-46a8-ac9c-5d38456ab073" providerId="ADAL" clId="{8F09DEC2-5766-4576-9759-00DE360AAE7A}" dt="2025-02-13T12:13:54.252" v="157" actId="478"/>
          <ac:picMkLst>
            <pc:docMk/>
            <pc:sldMk cId="4037707795" sldId="263"/>
            <ac:picMk id="2" creationId="{081DD5CC-499E-40A7-BC4C-D5E44F235C58}"/>
          </ac:picMkLst>
        </pc:picChg>
        <pc:picChg chg="add mod ord">
          <ac:chgData name="Alois Klotz" userId="0e7873f3-c968-46a8-ac9c-5d38456ab073" providerId="ADAL" clId="{8F09DEC2-5766-4576-9759-00DE360AAE7A}" dt="2025-02-13T21:28:13.873" v="1821" actId="164"/>
          <ac:picMkLst>
            <pc:docMk/>
            <pc:sldMk cId="4037707795" sldId="263"/>
            <ac:picMk id="4" creationId="{C5DF2FEB-6A64-4D01-905A-7C8575166E24}"/>
          </ac:picMkLst>
        </pc:picChg>
        <pc:picChg chg="add mod">
          <ac:chgData name="Alois Klotz" userId="0e7873f3-c968-46a8-ac9c-5d38456ab073" providerId="ADAL" clId="{8F09DEC2-5766-4576-9759-00DE360AAE7A}" dt="2025-02-13T19:51:33.882" v="1602" actId="1076"/>
          <ac:picMkLst>
            <pc:docMk/>
            <pc:sldMk cId="4037707795" sldId="263"/>
            <ac:picMk id="24" creationId="{8BA1E907-C511-4F72-98E5-35FFA9553CA4}"/>
          </ac:picMkLst>
        </pc:picChg>
        <pc:picChg chg="add mod">
          <ac:chgData name="Alois Klotz" userId="0e7873f3-c968-46a8-ac9c-5d38456ab073" providerId="ADAL" clId="{8F09DEC2-5766-4576-9759-00DE360AAE7A}" dt="2025-02-13T19:51:33.882" v="1602" actId="1076"/>
          <ac:picMkLst>
            <pc:docMk/>
            <pc:sldMk cId="4037707795" sldId="263"/>
            <ac:picMk id="25" creationId="{FEE4D0E4-B427-4F9A-A0C5-FAA200A1389B}"/>
          </ac:picMkLst>
        </pc:picChg>
        <pc:picChg chg="mod ord">
          <ac:chgData name="Alois Klotz" userId="0e7873f3-c968-46a8-ac9c-5d38456ab073" providerId="ADAL" clId="{8F09DEC2-5766-4576-9759-00DE360AAE7A}" dt="2025-02-13T12:03:33.145" v="149" actId="1076"/>
          <ac:picMkLst>
            <pc:docMk/>
            <pc:sldMk cId="4037707795" sldId="263"/>
            <ac:picMk id="40" creationId="{16610D5A-75FD-A31E-354B-A13FE60E9B1A}"/>
          </ac:picMkLst>
        </pc:picChg>
        <pc:cxnChg chg="add mod">
          <ac:chgData name="Alois Klotz" userId="0e7873f3-c968-46a8-ac9c-5d38456ab073" providerId="ADAL" clId="{8F09DEC2-5766-4576-9759-00DE360AAE7A}" dt="2025-02-13T19:05:34.694" v="1078" actId="108"/>
          <ac:cxnSpMkLst>
            <pc:docMk/>
            <pc:sldMk cId="4037707795" sldId="263"/>
            <ac:cxnSpMk id="21" creationId="{7A78D21F-0EEF-4171-B61D-32D616DF428F}"/>
          </ac:cxnSpMkLst>
        </pc:cxnChg>
        <pc:cxnChg chg="add mod">
          <ac:chgData name="Alois Klotz" userId="0e7873f3-c968-46a8-ac9c-5d38456ab073" providerId="ADAL" clId="{8F09DEC2-5766-4576-9759-00DE360AAE7A}" dt="2025-02-13T21:28:13.873" v="1821" actId="164"/>
          <ac:cxnSpMkLst>
            <pc:docMk/>
            <pc:sldMk cId="4037707795" sldId="263"/>
            <ac:cxnSpMk id="28" creationId="{91C4BF20-2398-4499-909B-E4C138AB1AF3}"/>
          </ac:cxnSpMkLst>
        </pc:cxnChg>
        <pc:cxnChg chg="add mod">
          <ac:chgData name="Alois Klotz" userId="0e7873f3-c968-46a8-ac9c-5d38456ab073" providerId="ADAL" clId="{8F09DEC2-5766-4576-9759-00DE360AAE7A}" dt="2025-02-13T19:06:04.650" v="1089" actId="108"/>
          <ac:cxnSpMkLst>
            <pc:docMk/>
            <pc:sldMk cId="4037707795" sldId="263"/>
            <ac:cxnSpMk id="30" creationId="{EA6FF8C4-D4B8-43CD-A895-0458ECC6D2F5}"/>
          </ac:cxnSpMkLst>
        </pc:cxnChg>
        <pc:cxnChg chg="mod">
          <ac:chgData name="Alois Klotz" userId="0e7873f3-c968-46a8-ac9c-5d38456ab073" providerId="ADAL" clId="{8F09DEC2-5766-4576-9759-00DE360AAE7A}" dt="2025-02-13T19:05:29.728" v="1077" actId="208"/>
          <ac:cxnSpMkLst>
            <pc:docMk/>
            <pc:sldMk cId="4037707795" sldId="263"/>
            <ac:cxnSpMk id="53" creationId="{72A3711C-F795-D7BA-06D7-44845EA27222}"/>
          </ac:cxnSpMkLst>
        </pc:cxnChg>
        <pc:cxnChg chg="mod topLvl">
          <ac:chgData name="Alois Klotz" userId="0e7873f3-c968-46a8-ac9c-5d38456ab073" providerId="ADAL" clId="{8F09DEC2-5766-4576-9759-00DE360AAE7A}" dt="2025-02-13T19:06:03.687" v="1088" actId="108"/>
          <ac:cxnSpMkLst>
            <pc:docMk/>
            <pc:sldMk cId="4037707795" sldId="263"/>
            <ac:cxnSpMk id="55" creationId="{98DC1487-7132-3572-8BA6-3B9503B0CBAC}"/>
          </ac:cxnSpMkLst>
        </pc:cxnChg>
        <pc:cxnChg chg="mod">
          <ac:chgData name="Alois Klotz" userId="0e7873f3-c968-46a8-ac9c-5d38456ab073" providerId="ADAL" clId="{8F09DEC2-5766-4576-9759-00DE360AAE7A}" dt="2025-02-13T21:28:13.873" v="1821" actId="164"/>
          <ac:cxnSpMkLst>
            <pc:docMk/>
            <pc:sldMk cId="4037707795" sldId="263"/>
            <ac:cxnSpMk id="60" creationId="{C6D0262B-EDAD-E7F4-0F24-7FA88F099E37}"/>
          </ac:cxnSpMkLst>
        </pc:cxnChg>
      </pc:sldChg>
      <pc:sldChg chg="addSp modSp mod modAnim">
        <pc:chgData name="Alois Klotz" userId="0e7873f3-c968-46a8-ac9c-5d38456ab073" providerId="ADAL" clId="{8F09DEC2-5766-4576-9759-00DE360AAE7A}" dt="2025-02-13T19:11:25.887" v="1234" actId="114"/>
        <pc:sldMkLst>
          <pc:docMk/>
          <pc:sldMk cId="2747671004" sldId="265"/>
        </pc:sldMkLst>
        <pc:spChg chg="add mod">
          <ac:chgData name="Alois Klotz" userId="0e7873f3-c968-46a8-ac9c-5d38456ab073" providerId="ADAL" clId="{8F09DEC2-5766-4576-9759-00DE360AAE7A}" dt="2025-02-13T19:11:25.887" v="1234" actId="114"/>
          <ac:spMkLst>
            <pc:docMk/>
            <pc:sldMk cId="2747671004" sldId="265"/>
            <ac:spMk id="2" creationId="{F858E661-1DD2-46C7-BBF6-1B1766415EA9}"/>
          </ac:spMkLst>
        </pc:spChg>
        <pc:spChg chg="mod">
          <ac:chgData name="Alois Klotz" userId="0e7873f3-c968-46a8-ac9c-5d38456ab073" providerId="ADAL" clId="{8F09DEC2-5766-4576-9759-00DE360AAE7A}" dt="2025-02-13T19:09:18.472" v="1119" actId="27636"/>
          <ac:spMkLst>
            <pc:docMk/>
            <pc:sldMk cId="2747671004" sldId="265"/>
            <ac:spMk id="5" creationId="{AFF7C1E4-6222-FAA5-5148-D63A5B584715}"/>
          </ac:spMkLst>
        </pc:spChg>
        <pc:spChg chg="mod">
          <ac:chgData name="Alois Klotz" userId="0e7873f3-c968-46a8-ac9c-5d38456ab073" providerId="ADAL" clId="{8F09DEC2-5766-4576-9759-00DE360AAE7A}" dt="2025-02-13T19:10:24.718" v="1173" actId="164"/>
          <ac:spMkLst>
            <pc:docMk/>
            <pc:sldMk cId="2747671004" sldId="265"/>
            <ac:spMk id="8" creationId="{5CEC49A9-B660-610C-15FF-6F1AC891C046}"/>
          </ac:spMkLst>
        </pc:spChg>
        <pc:spChg chg="mod">
          <ac:chgData name="Alois Klotz" userId="0e7873f3-c968-46a8-ac9c-5d38456ab073" providerId="ADAL" clId="{8F09DEC2-5766-4576-9759-00DE360AAE7A}" dt="2025-02-13T19:10:24.718" v="1173" actId="164"/>
          <ac:spMkLst>
            <pc:docMk/>
            <pc:sldMk cId="2747671004" sldId="265"/>
            <ac:spMk id="9" creationId="{9A6DF42F-53BA-F517-15A4-555847DF4D98}"/>
          </ac:spMkLst>
        </pc:spChg>
        <pc:grpChg chg="add mod">
          <ac:chgData name="Alois Klotz" userId="0e7873f3-c968-46a8-ac9c-5d38456ab073" providerId="ADAL" clId="{8F09DEC2-5766-4576-9759-00DE360AAE7A}" dt="2025-02-13T19:10:27.405" v="1174" actId="14100"/>
          <ac:grpSpMkLst>
            <pc:docMk/>
            <pc:sldMk cId="2747671004" sldId="265"/>
            <ac:grpSpMk id="3" creationId="{BA4422D4-42F3-434E-988B-3039FBC8B7E8}"/>
          </ac:grpSpMkLst>
        </pc:grpChg>
        <pc:picChg chg="mod">
          <ac:chgData name="Alois Klotz" userId="0e7873f3-c968-46a8-ac9c-5d38456ab073" providerId="ADAL" clId="{8F09DEC2-5766-4576-9759-00DE360AAE7A}" dt="2025-02-13T19:10:24.718" v="1173" actId="164"/>
          <ac:picMkLst>
            <pc:docMk/>
            <pc:sldMk cId="2747671004" sldId="265"/>
            <ac:picMk id="7" creationId="{7E71ECB2-A818-A9EE-86F8-5BF3A5C513C0}"/>
          </ac:picMkLst>
        </pc:picChg>
      </pc:sldChg>
      <pc:sldChg chg="addSp delSp modSp mod delAnim modAnim">
        <pc:chgData name="Alois Klotz" userId="0e7873f3-c968-46a8-ac9c-5d38456ab073" providerId="ADAL" clId="{8F09DEC2-5766-4576-9759-00DE360AAE7A}" dt="2025-02-13T21:20:12.692" v="1746" actId="14100"/>
        <pc:sldMkLst>
          <pc:docMk/>
          <pc:sldMk cId="2088160834" sldId="266"/>
        </pc:sldMkLst>
        <pc:spChg chg="mod">
          <ac:chgData name="Alois Klotz" userId="0e7873f3-c968-46a8-ac9c-5d38456ab073" providerId="ADAL" clId="{8F09DEC2-5766-4576-9759-00DE360AAE7A}" dt="2025-02-13T19:54:57.346" v="1637" actId="14100"/>
          <ac:spMkLst>
            <pc:docMk/>
            <pc:sldMk cId="2088160834" sldId="266"/>
            <ac:spMk id="4" creationId="{42E3F76C-9BCB-4FFB-9129-EBE78AE20D32}"/>
          </ac:spMkLst>
        </pc:spChg>
        <pc:spChg chg="add del mod">
          <ac:chgData name="Alois Klotz" userId="0e7873f3-c968-46a8-ac9c-5d38456ab073" providerId="ADAL" clId="{8F09DEC2-5766-4576-9759-00DE360AAE7A}" dt="2025-02-13T19:14:34.137" v="1281"/>
          <ac:spMkLst>
            <pc:docMk/>
            <pc:sldMk cId="2088160834" sldId="266"/>
            <ac:spMk id="5" creationId="{9FD32712-C510-4F12-B4EB-93837FA359BA}"/>
          </ac:spMkLst>
        </pc:spChg>
        <pc:spChg chg="del">
          <ac:chgData name="Alois Klotz" userId="0e7873f3-c968-46a8-ac9c-5d38456ab073" providerId="ADAL" clId="{8F09DEC2-5766-4576-9759-00DE360AAE7A}" dt="2025-02-13T19:12:16.072" v="1241" actId="478"/>
          <ac:spMkLst>
            <pc:docMk/>
            <pc:sldMk cId="2088160834" sldId="266"/>
            <ac:spMk id="6" creationId="{FF5B99FF-F45B-4151-AE19-ABDD0A2874A3}"/>
          </ac:spMkLst>
        </pc:spChg>
        <pc:spChg chg="del">
          <ac:chgData name="Alois Klotz" userId="0e7873f3-c968-46a8-ac9c-5d38456ab073" providerId="ADAL" clId="{8F09DEC2-5766-4576-9759-00DE360AAE7A}" dt="2025-02-13T19:12:09.875" v="1237" actId="478"/>
          <ac:spMkLst>
            <pc:docMk/>
            <pc:sldMk cId="2088160834" sldId="266"/>
            <ac:spMk id="9" creationId="{DFB9DF9F-8A48-4C1C-994E-85F82704806A}"/>
          </ac:spMkLst>
        </pc:spChg>
        <pc:spChg chg="del">
          <ac:chgData name="Alois Klotz" userId="0e7873f3-c968-46a8-ac9c-5d38456ab073" providerId="ADAL" clId="{8F09DEC2-5766-4576-9759-00DE360AAE7A}" dt="2025-02-13T19:12:14.706" v="1240" actId="478"/>
          <ac:spMkLst>
            <pc:docMk/>
            <pc:sldMk cId="2088160834" sldId="266"/>
            <ac:spMk id="10" creationId="{D78833D5-AADE-43A9-B9D5-98B800C289A2}"/>
          </ac:spMkLst>
        </pc:spChg>
        <pc:spChg chg="add mod">
          <ac:chgData name="Alois Klotz" userId="0e7873f3-c968-46a8-ac9c-5d38456ab073" providerId="ADAL" clId="{8F09DEC2-5766-4576-9759-00DE360AAE7A}" dt="2025-02-13T19:15:12.221" v="1310" actId="207"/>
          <ac:spMkLst>
            <pc:docMk/>
            <pc:sldMk cId="2088160834" sldId="266"/>
            <ac:spMk id="12" creationId="{912FBC33-E588-465E-A6E8-10D7F7AFF44B}"/>
          </ac:spMkLst>
        </pc:spChg>
        <pc:spChg chg="add mod">
          <ac:chgData name="Alois Klotz" userId="0e7873f3-c968-46a8-ac9c-5d38456ab073" providerId="ADAL" clId="{8F09DEC2-5766-4576-9759-00DE360AAE7A}" dt="2025-02-13T19:13:48.813" v="1277" actId="164"/>
          <ac:spMkLst>
            <pc:docMk/>
            <pc:sldMk cId="2088160834" sldId="266"/>
            <ac:spMk id="13" creationId="{7317F80F-C3B0-481E-9341-53757996141D}"/>
          </ac:spMkLst>
        </pc:spChg>
        <pc:spChg chg="mod">
          <ac:chgData name="Alois Klotz" userId="0e7873f3-c968-46a8-ac9c-5d38456ab073" providerId="ADAL" clId="{8F09DEC2-5766-4576-9759-00DE360AAE7A}" dt="2025-02-13T19:55:00.866" v="1638" actId="1076"/>
          <ac:spMkLst>
            <pc:docMk/>
            <pc:sldMk cId="2088160834" sldId="266"/>
            <ac:spMk id="16" creationId="{625183CC-D445-4488-8C57-EB8F6488E3AD}"/>
          </ac:spMkLst>
        </pc:spChg>
        <pc:spChg chg="del">
          <ac:chgData name="Alois Klotz" userId="0e7873f3-c968-46a8-ac9c-5d38456ab073" providerId="ADAL" clId="{8F09DEC2-5766-4576-9759-00DE360AAE7A}" dt="2025-02-13T19:14:35.657" v="1282" actId="478"/>
          <ac:spMkLst>
            <pc:docMk/>
            <pc:sldMk cId="2088160834" sldId="266"/>
            <ac:spMk id="18" creationId="{1ADC63AF-0960-95DB-D11B-34574CE7F5B6}"/>
          </ac:spMkLst>
        </pc:spChg>
        <pc:spChg chg="add mod">
          <ac:chgData name="Alois Klotz" userId="0e7873f3-c968-46a8-ac9c-5d38456ab073" providerId="ADAL" clId="{8F09DEC2-5766-4576-9759-00DE360AAE7A}" dt="2025-02-13T21:20:12.692" v="1746" actId="14100"/>
          <ac:spMkLst>
            <pc:docMk/>
            <pc:sldMk cId="2088160834" sldId="266"/>
            <ac:spMk id="21" creationId="{82B13763-808D-4F96-93C6-8760FB115AF0}"/>
          </ac:spMkLst>
        </pc:spChg>
        <pc:grpChg chg="add mod">
          <ac:chgData name="Alois Klotz" userId="0e7873f3-c968-46a8-ac9c-5d38456ab073" providerId="ADAL" clId="{8F09DEC2-5766-4576-9759-00DE360AAE7A}" dt="2025-02-13T19:13:48.813" v="1277" actId="164"/>
          <ac:grpSpMkLst>
            <pc:docMk/>
            <pc:sldMk cId="2088160834" sldId="266"/>
            <ac:grpSpMk id="3" creationId="{D349D2E5-508D-441F-A75D-E7BFE5B7AB89}"/>
          </ac:grpSpMkLst>
        </pc:grpChg>
        <pc:picChg chg="del">
          <ac:chgData name="Alois Klotz" userId="0e7873f3-c968-46a8-ac9c-5d38456ab073" providerId="ADAL" clId="{8F09DEC2-5766-4576-9759-00DE360AAE7A}" dt="2025-02-13T19:14:34.137" v="1279" actId="478"/>
          <ac:picMkLst>
            <pc:docMk/>
            <pc:sldMk cId="2088160834" sldId="266"/>
            <ac:picMk id="2" creationId="{05FE1EBC-6D51-472C-8ECD-84301EEB0ECB}"/>
          </ac:picMkLst>
        </pc:picChg>
        <pc:picChg chg="mod">
          <ac:chgData name="Alois Klotz" userId="0e7873f3-c968-46a8-ac9c-5d38456ab073" providerId="ADAL" clId="{8F09DEC2-5766-4576-9759-00DE360AAE7A}" dt="2025-02-13T19:13:48.813" v="1277" actId="164"/>
          <ac:picMkLst>
            <pc:docMk/>
            <pc:sldMk cId="2088160834" sldId="266"/>
            <ac:picMk id="11" creationId="{12CEB912-2A53-3C6D-E4FE-4A8ABC2F313E}"/>
          </ac:picMkLst>
        </pc:picChg>
        <pc:cxnChg chg="del mod">
          <ac:chgData name="Alois Klotz" userId="0e7873f3-c968-46a8-ac9c-5d38456ab073" providerId="ADAL" clId="{8F09DEC2-5766-4576-9759-00DE360AAE7A}" dt="2025-02-13T19:12:13.192" v="1239" actId="478"/>
          <ac:cxnSpMkLst>
            <pc:docMk/>
            <pc:sldMk cId="2088160834" sldId="266"/>
            <ac:cxnSpMk id="7" creationId="{40167842-C9F6-4F20-B373-9D5AC620106A}"/>
          </ac:cxnSpMkLst>
        </pc:cxnChg>
        <pc:cxnChg chg="del mod">
          <ac:chgData name="Alois Klotz" userId="0e7873f3-c968-46a8-ac9c-5d38456ab073" providerId="ADAL" clId="{8F09DEC2-5766-4576-9759-00DE360AAE7A}" dt="2025-02-13T19:12:11.311" v="1238" actId="478"/>
          <ac:cxnSpMkLst>
            <pc:docMk/>
            <pc:sldMk cId="2088160834" sldId="266"/>
            <ac:cxnSpMk id="15" creationId="{1CE407B5-5188-FFC4-D100-D33208ACF040}"/>
          </ac:cxnSpMkLst>
        </pc:cxnChg>
        <pc:cxnChg chg="add mod">
          <ac:chgData name="Alois Klotz" userId="0e7873f3-c968-46a8-ac9c-5d38456ab073" providerId="ADAL" clId="{8F09DEC2-5766-4576-9759-00DE360AAE7A}" dt="2025-02-13T19:15:44.564" v="1314" actId="14100"/>
          <ac:cxnSpMkLst>
            <pc:docMk/>
            <pc:sldMk cId="2088160834" sldId="266"/>
            <ac:cxnSpMk id="17" creationId="{4FF2F17D-8445-4C47-8D05-AC111B9589D1}"/>
          </ac:cxnSpMkLst>
        </pc:cxnChg>
      </pc:sldChg>
      <pc:sldChg chg="modSp del mod">
        <pc:chgData name="Alois Klotz" userId="0e7873f3-c968-46a8-ac9c-5d38456ab073" providerId="ADAL" clId="{8F09DEC2-5766-4576-9759-00DE360AAE7A}" dt="2025-02-13T19:55:19.258" v="1639" actId="47"/>
        <pc:sldMkLst>
          <pc:docMk/>
          <pc:sldMk cId="334122033" sldId="267"/>
        </pc:sldMkLst>
        <pc:picChg chg="mod">
          <ac:chgData name="Alois Klotz" userId="0e7873f3-c968-46a8-ac9c-5d38456ab073" providerId="ADAL" clId="{8F09DEC2-5766-4576-9759-00DE360AAE7A}" dt="2025-02-13T19:28:40.978" v="1327" actId="14826"/>
          <ac:picMkLst>
            <pc:docMk/>
            <pc:sldMk cId="334122033" sldId="267"/>
            <ac:picMk id="2" creationId="{7FFC6844-C8FB-40FF-A975-5256F2CDEE52}"/>
          </ac:picMkLst>
        </pc:picChg>
      </pc:sldChg>
      <pc:sldChg chg="modSp mod modAnim">
        <pc:chgData name="Alois Klotz" userId="0e7873f3-c968-46a8-ac9c-5d38456ab073" providerId="ADAL" clId="{8F09DEC2-5766-4576-9759-00DE360AAE7A}" dt="2025-02-13T21:34:04.294" v="1846"/>
        <pc:sldMkLst>
          <pc:docMk/>
          <pc:sldMk cId="1929513493" sldId="268"/>
        </pc:sldMkLst>
        <pc:spChg chg="mod">
          <ac:chgData name="Alois Klotz" userId="0e7873f3-c968-46a8-ac9c-5d38456ab073" providerId="ADAL" clId="{8F09DEC2-5766-4576-9759-00DE360AAE7A}" dt="2025-02-13T19:47:52.224" v="1521" actId="113"/>
          <ac:spMkLst>
            <pc:docMk/>
            <pc:sldMk cId="1929513493" sldId="268"/>
            <ac:spMk id="2" creationId="{FE3915C1-F7F7-4DC4-8461-7EE3761ECE34}"/>
          </ac:spMkLst>
        </pc:spChg>
      </pc:sldChg>
      <pc:sldChg chg="addSp delSp modSp mod delAnim">
        <pc:chgData name="Alois Klotz" userId="0e7873f3-c968-46a8-ac9c-5d38456ab073" providerId="ADAL" clId="{8F09DEC2-5766-4576-9759-00DE360AAE7A}" dt="2025-02-13T21:42:39.018" v="1963" actId="14100"/>
        <pc:sldMkLst>
          <pc:docMk/>
          <pc:sldMk cId="1075527793" sldId="272"/>
        </pc:sldMkLst>
        <pc:spChg chg="mod">
          <ac:chgData name="Alois Klotz" userId="0e7873f3-c968-46a8-ac9c-5d38456ab073" providerId="ADAL" clId="{8F09DEC2-5766-4576-9759-00DE360AAE7A}" dt="2025-02-13T21:42:03.418" v="1958" actId="1076"/>
          <ac:spMkLst>
            <pc:docMk/>
            <pc:sldMk cId="1075527793" sldId="272"/>
            <ac:spMk id="4" creationId="{4C2D60C8-98BC-44AF-9AC6-B76FF902805D}"/>
          </ac:spMkLst>
        </pc:spChg>
        <pc:spChg chg="mod">
          <ac:chgData name="Alois Klotz" userId="0e7873f3-c968-46a8-ac9c-5d38456ab073" providerId="ADAL" clId="{8F09DEC2-5766-4576-9759-00DE360AAE7A}" dt="2025-02-13T21:42:03.418" v="1958" actId="1076"/>
          <ac:spMkLst>
            <pc:docMk/>
            <pc:sldMk cId="1075527793" sldId="272"/>
            <ac:spMk id="5" creationId="{FF98C24D-535C-4866-AEFC-5F8B75DB4CF1}"/>
          </ac:spMkLst>
        </pc:spChg>
        <pc:spChg chg="mod">
          <ac:chgData name="Alois Klotz" userId="0e7873f3-c968-46a8-ac9c-5d38456ab073" providerId="ADAL" clId="{8F09DEC2-5766-4576-9759-00DE360AAE7A}" dt="2025-02-13T21:42:03.418" v="1958" actId="1076"/>
          <ac:spMkLst>
            <pc:docMk/>
            <pc:sldMk cId="1075527793" sldId="272"/>
            <ac:spMk id="6" creationId="{FCC7C9FB-C428-4EC4-AEBC-EA71075F12BE}"/>
          </ac:spMkLst>
        </pc:spChg>
        <pc:spChg chg="mod">
          <ac:chgData name="Alois Klotz" userId="0e7873f3-c968-46a8-ac9c-5d38456ab073" providerId="ADAL" clId="{8F09DEC2-5766-4576-9759-00DE360AAE7A}" dt="2025-02-13T21:42:03.418" v="1958" actId="1076"/>
          <ac:spMkLst>
            <pc:docMk/>
            <pc:sldMk cId="1075527793" sldId="272"/>
            <ac:spMk id="7" creationId="{2872474B-36AF-4839-9BD3-5CFA4FD8B533}"/>
          </ac:spMkLst>
        </pc:spChg>
        <pc:spChg chg="mod">
          <ac:chgData name="Alois Klotz" userId="0e7873f3-c968-46a8-ac9c-5d38456ab073" providerId="ADAL" clId="{8F09DEC2-5766-4576-9759-00DE360AAE7A}" dt="2025-02-13T20:16:54.465" v="1647" actId="14100"/>
          <ac:spMkLst>
            <pc:docMk/>
            <pc:sldMk cId="1075527793" sldId="272"/>
            <ac:spMk id="8" creationId="{236D3B5B-C0A1-4DC5-90C3-5D670FFE17CD}"/>
          </ac:spMkLst>
        </pc:spChg>
        <pc:spChg chg="mod">
          <ac:chgData name="Alois Klotz" userId="0e7873f3-c968-46a8-ac9c-5d38456ab073" providerId="ADAL" clId="{8F09DEC2-5766-4576-9759-00DE360AAE7A}" dt="2025-02-13T21:42:20.519" v="1960" actId="108"/>
          <ac:spMkLst>
            <pc:docMk/>
            <pc:sldMk cId="1075527793" sldId="272"/>
            <ac:spMk id="10" creationId="{59519BDC-2A88-4A99-A222-53CFAF8A6D4D}"/>
          </ac:spMkLst>
        </pc:spChg>
        <pc:spChg chg="mod">
          <ac:chgData name="Alois Klotz" userId="0e7873f3-c968-46a8-ac9c-5d38456ab073" providerId="ADAL" clId="{8F09DEC2-5766-4576-9759-00DE360AAE7A}" dt="2025-02-13T20:17:07.744" v="1649" actId="1076"/>
          <ac:spMkLst>
            <pc:docMk/>
            <pc:sldMk cId="1075527793" sldId="272"/>
            <ac:spMk id="11" creationId="{11DD89AB-4F3C-417F-B364-ABCA723E5A04}"/>
          </ac:spMkLst>
        </pc:spChg>
        <pc:spChg chg="mod">
          <ac:chgData name="Alois Klotz" userId="0e7873f3-c968-46a8-ac9c-5d38456ab073" providerId="ADAL" clId="{8F09DEC2-5766-4576-9759-00DE360AAE7A}" dt="2025-02-13T21:42:31.515" v="1961" actId="1076"/>
          <ac:spMkLst>
            <pc:docMk/>
            <pc:sldMk cId="1075527793" sldId="272"/>
            <ac:spMk id="13" creationId="{A8644A53-BC6D-4CBA-8A0D-97A32FA53223}"/>
          </ac:spMkLst>
        </pc:spChg>
        <pc:spChg chg="mod">
          <ac:chgData name="Alois Klotz" userId="0e7873f3-c968-46a8-ac9c-5d38456ab073" providerId="ADAL" clId="{8F09DEC2-5766-4576-9759-00DE360AAE7A}" dt="2025-02-13T21:42:03.418" v="1958" actId="1076"/>
          <ac:spMkLst>
            <pc:docMk/>
            <pc:sldMk cId="1075527793" sldId="272"/>
            <ac:spMk id="15" creationId="{C4749FE4-3291-4FF6-8DD3-AD9D40D06039}"/>
          </ac:spMkLst>
        </pc:spChg>
        <pc:spChg chg="mod">
          <ac:chgData name="Alois Klotz" userId="0e7873f3-c968-46a8-ac9c-5d38456ab073" providerId="ADAL" clId="{8F09DEC2-5766-4576-9759-00DE360AAE7A}" dt="2025-02-13T21:42:03.418" v="1958" actId="1076"/>
          <ac:spMkLst>
            <pc:docMk/>
            <pc:sldMk cId="1075527793" sldId="272"/>
            <ac:spMk id="16" creationId="{D30C92BE-FB41-47A3-8144-8351B996E14A}"/>
          </ac:spMkLst>
        </pc:spChg>
        <pc:spChg chg="mod">
          <ac:chgData name="Alois Klotz" userId="0e7873f3-c968-46a8-ac9c-5d38456ab073" providerId="ADAL" clId="{8F09DEC2-5766-4576-9759-00DE360AAE7A}" dt="2025-02-13T21:42:03.418" v="1958" actId="1076"/>
          <ac:spMkLst>
            <pc:docMk/>
            <pc:sldMk cId="1075527793" sldId="272"/>
            <ac:spMk id="17" creationId="{085CFCC4-26B1-426F-A014-6FEA83EC74DD}"/>
          </ac:spMkLst>
        </pc:spChg>
        <pc:spChg chg="del mod">
          <ac:chgData name="Alois Klotz" userId="0e7873f3-c968-46a8-ac9c-5d38456ab073" providerId="ADAL" clId="{8F09DEC2-5766-4576-9759-00DE360AAE7A}" dt="2025-02-13T21:38:43.915" v="1864" actId="478"/>
          <ac:spMkLst>
            <pc:docMk/>
            <pc:sldMk cId="1075527793" sldId="272"/>
            <ac:spMk id="20" creationId="{6DD8683C-CE49-4C4F-AD34-88D179FE43CA}"/>
          </ac:spMkLst>
        </pc:spChg>
        <pc:spChg chg="mod">
          <ac:chgData name="Alois Klotz" userId="0e7873f3-c968-46a8-ac9c-5d38456ab073" providerId="ADAL" clId="{8F09DEC2-5766-4576-9759-00DE360AAE7A}" dt="2025-02-13T20:16:43.760" v="1644" actId="1076"/>
          <ac:spMkLst>
            <pc:docMk/>
            <pc:sldMk cId="1075527793" sldId="272"/>
            <ac:spMk id="21" creationId="{B78BE68A-023C-4DDE-8C18-F04B1BF69D54}"/>
          </ac:spMkLst>
        </pc:spChg>
        <pc:grpChg chg="mod">
          <ac:chgData name="Alois Klotz" userId="0e7873f3-c968-46a8-ac9c-5d38456ab073" providerId="ADAL" clId="{8F09DEC2-5766-4576-9759-00DE360AAE7A}" dt="2025-02-13T21:42:14.915" v="1959" actId="1076"/>
          <ac:grpSpMkLst>
            <pc:docMk/>
            <pc:sldMk cId="1075527793" sldId="272"/>
            <ac:grpSpMk id="38" creationId="{44C18BBD-DA50-41C3-B9CE-C7E3B4967BD2}"/>
          </ac:grpSpMkLst>
        </pc:grpChg>
        <pc:picChg chg="mod">
          <ac:chgData name="Alois Klotz" userId="0e7873f3-c968-46a8-ac9c-5d38456ab073" providerId="ADAL" clId="{8F09DEC2-5766-4576-9759-00DE360AAE7A}" dt="2025-02-13T21:41:57.475" v="1957" actId="1076"/>
          <ac:picMkLst>
            <pc:docMk/>
            <pc:sldMk cId="1075527793" sldId="272"/>
            <ac:picMk id="3" creationId="{2601699E-29CF-4CE5-A986-2AA1F4A719DE}"/>
          </ac:picMkLst>
        </pc:picChg>
        <pc:picChg chg="mod">
          <ac:chgData name="Alois Klotz" userId="0e7873f3-c968-46a8-ac9c-5d38456ab073" providerId="ADAL" clId="{8F09DEC2-5766-4576-9759-00DE360AAE7A}" dt="2025-02-13T21:42:39.018" v="1963" actId="14100"/>
          <ac:picMkLst>
            <pc:docMk/>
            <pc:sldMk cId="1075527793" sldId="272"/>
            <ac:picMk id="9" creationId="{760CDCE9-33E1-42D4-A52C-F9B534688D8B}"/>
          </ac:picMkLst>
        </pc:picChg>
        <pc:cxnChg chg="mod">
          <ac:chgData name="Alois Klotz" userId="0e7873f3-c968-46a8-ac9c-5d38456ab073" providerId="ADAL" clId="{8F09DEC2-5766-4576-9759-00DE360AAE7A}" dt="2025-02-13T21:41:51.102" v="1955" actId="1036"/>
          <ac:cxnSpMkLst>
            <pc:docMk/>
            <pc:sldMk cId="1075527793" sldId="272"/>
            <ac:cxnSpMk id="25" creationId="{3CEDD44C-A50E-4750-934A-3FB561C78AB5}"/>
          </ac:cxnSpMkLst>
        </pc:cxnChg>
        <pc:cxnChg chg="mod">
          <ac:chgData name="Alois Klotz" userId="0e7873f3-c968-46a8-ac9c-5d38456ab073" providerId="ADAL" clId="{8F09DEC2-5766-4576-9759-00DE360AAE7A}" dt="2025-02-13T21:42:34.699" v="1962" actId="14100"/>
          <ac:cxnSpMkLst>
            <pc:docMk/>
            <pc:sldMk cId="1075527793" sldId="272"/>
            <ac:cxnSpMk id="34" creationId="{5B8CFEE5-B8C2-4DB3-A5B1-16C8D56338BA}"/>
          </ac:cxnSpMkLst>
        </pc:cxnChg>
        <pc:cxnChg chg="add del mod">
          <ac:chgData name="Alois Klotz" userId="0e7873f3-c968-46a8-ac9c-5d38456ab073" providerId="ADAL" clId="{8F09DEC2-5766-4576-9759-00DE360AAE7A}" dt="2025-02-13T21:41:24.022" v="1902" actId="478"/>
          <ac:cxnSpMkLst>
            <pc:docMk/>
            <pc:sldMk cId="1075527793" sldId="272"/>
            <ac:cxnSpMk id="52" creationId="{64FA56F5-3925-4C67-B9B6-8B0245CF50EE}"/>
          </ac:cxnSpMkLst>
        </pc:cxnChg>
      </pc:sldChg>
      <pc:sldChg chg="addSp delSp modSp mod delAnim">
        <pc:chgData name="Alois Klotz" userId="0e7873f3-c968-46a8-ac9c-5d38456ab073" providerId="ADAL" clId="{8F09DEC2-5766-4576-9759-00DE360AAE7A}" dt="2025-02-13T21:08:44.254" v="1709" actId="20577"/>
        <pc:sldMkLst>
          <pc:docMk/>
          <pc:sldMk cId="3169450643" sldId="273"/>
        </pc:sldMkLst>
        <pc:spChg chg="mod">
          <ac:chgData name="Alois Klotz" userId="0e7873f3-c968-46a8-ac9c-5d38456ab073" providerId="ADAL" clId="{8F09DEC2-5766-4576-9759-00DE360AAE7A}" dt="2025-02-13T21:06:40.229" v="1696" actId="14100"/>
          <ac:spMkLst>
            <pc:docMk/>
            <pc:sldMk cId="3169450643" sldId="273"/>
            <ac:spMk id="5" creationId="{E6842E2F-21DF-4F76-933D-B414B02ECD3D}"/>
          </ac:spMkLst>
        </pc:spChg>
        <pc:spChg chg="mod">
          <ac:chgData name="Alois Klotz" userId="0e7873f3-c968-46a8-ac9c-5d38456ab073" providerId="ADAL" clId="{8F09DEC2-5766-4576-9759-00DE360AAE7A}" dt="2025-02-13T21:06:58.501" v="1699" actId="14100"/>
          <ac:spMkLst>
            <pc:docMk/>
            <pc:sldMk cId="3169450643" sldId="273"/>
            <ac:spMk id="6" creationId="{FB3AD27C-3F63-4180-B37D-1CDE90FF0C3B}"/>
          </ac:spMkLst>
        </pc:spChg>
        <pc:spChg chg="mod">
          <ac:chgData name="Alois Klotz" userId="0e7873f3-c968-46a8-ac9c-5d38456ab073" providerId="ADAL" clId="{8F09DEC2-5766-4576-9759-00DE360AAE7A}" dt="2025-02-13T21:06:48.645" v="1698" actId="14100"/>
          <ac:spMkLst>
            <pc:docMk/>
            <pc:sldMk cId="3169450643" sldId="273"/>
            <ac:spMk id="7" creationId="{C487BC5D-AC66-4E16-8EA1-EE5BD5012FD8}"/>
          </ac:spMkLst>
        </pc:spChg>
        <pc:spChg chg="mod">
          <ac:chgData name="Alois Klotz" userId="0e7873f3-c968-46a8-ac9c-5d38456ab073" providerId="ADAL" clId="{8F09DEC2-5766-4576-9759-00DE360AAE7A}" dt="2025-02-13T21:06:33.173" v="1694" actId="14100"/>
          <ac:spMkLst>
            <pc:docMk/>
            <pc:sldMk cId="3169450643" sldId="273"/>
            <ac:spMk id="8" creationId="{4115AB57-E35B-463C-A5E5-8F9A442503BD}"/>
          </ac:spMkLst>
        </pc:spChg>
        <pc:spChg chg="del">
          <ac:chgData name="Alois Klotz" userId="0e7873f3-c968-46a8-ac9c-5d38456ab073" providerId="ADAL" clId="{8F09DEC2-5766-4576-9759-00DE360AAE7A}" dt="2025-02-13T21:03:24.747" v="1657" actId="478"/>
          <ac:spMkLst>
            <pc:docMk/>
            <pc:sldMk cId="3169450643" sldId="273"/>
            <ac:spMk id="9" creationId="{3C748CBE-D112-40B3-9F6C-28A4C0265F85}"/>
          </ac:spMkLst>
        </pc:spChg>
        <pc:spChg chg="mod">
          <ac:chgData name="Alois Klotz" userId="0e7873f3-c968-46a8-ac9c-5d38456ab073" providerId="ADAL" clId="{8F09DEC2-5766-4576-9759-00DE360AAE7A}" dt="2025-02-13T21:08:44.254" v="1709" actId="20577"/>
          <ac:spMkLst>
            <pc:docMk/>
            <pc:sldMk cId="3169450643" sldId="273"/>
            <ac:spMk id="10" creationId="{FAB351AF-8415-4524-641D-FB9E9CAA3236}"/>
          </ac:spMkLst>
        </pc:spChg>
        <pc:spChg chg="add mod">
          <ac:chgData name="Alois Klotz" userId="0e7873f3-c968-46a8-ac9c-5d38456ab073" providerId="ADAL" clId="{8F09DEC2-5766-4576-9759-00DE360AAE7A}" dt="2025-02-13T21:08:05.794" v="1708" actId="1035"/>
          <ac:spMkLst>
            <pc:docMk/>
            <pc:sldMk cId="3169450643" sldId="273"/>
            <ac:spMk id="11" creationId="{ECE4AEEE-E08A-412B-B300-3C1731A26AB3}"/>
          </ac:spMkLst>
        </pc:spChg>
        <pc:picChg chg="mod">
          <ac:chgData name="Alois Klotz" userId="0e7873f3-c968-46a8-ac9c-5d38456ab073" providerId="ADAL" clId="{8F09DEC2-5766-4576-9759-00DE360AAE7A}" dt="2025-02-13T21:06:11.271" v="1690" actId="208"/>
          <ac:picMkLst>
            <pc:docMk/>
            <pc:sldMk cId="3169450643" sldId="273"/>
            <ac:picMk id="4" creationId="{953C550D-D1FC-462A-8740-A13016F6A2F4}"/>
          </ac:picMkLst>
        </pc:picChg>
      </pc:sldChg>
      <pc:sldChg chg="addSp delSp modSp mod delAnim modAnim">
        <pc:chgData name="Alois Klotz" userId="0e7873f3-c968-46a8-ac9c-5d38456ab073" providerId="ADAL" clId="{8F09DEC2-5766-4576-9759-00DE360AAE7A}" dt="2025-02-13T21:36:40.173" v="1850"/>
        <pc:sldMkLst>
          <pc:docMk/>
          <pc:sldMk cId="2173721671" sldId="275"/>
        </pc:sldMkLst>
        <pc:spChg chg="add del mod">
          <ac:chgData name="Alois Klotz" userId="0e7873f3-c968-46a8-ac9c-5d38456ab073" providerId="ADAL" clId="{8F09DEC2-5766-4576-9759-00DE360AAE7A}" dt="2025-02-13T19:03:31.774" v="1055" actId="478"/>
          <ac:spMkLst>
            <pc:docMk/>
            <pc:sldMk cId="2173721671" sldId="275"/>
            <ac:spMk id="2" creationId="{59D42CEE-DCC2-4A46-8678-C6FAA1B73A99}"/>
          </ac:spMkLst>
        </pc:spChg>
        <pc:spChg chg="add mod">
          <ac:chgData name="Alois Klotz" userId="0e7873f3-c968-46a8-ac9c-5d38456ab073" providerId="ADAL" clId="{8F09DEC2-5766-4576-9759-00DE360AAE7A}" dt="2025-02-13T18:32:55.558" v="606" actId="1076"/>
          <ac:spMkLst>
            <pc:docMk/>
            <pc:sldMk cId="2173721671" sldId="275"/>
            <ac:spMk id="17" creationId="{BC0D5D0A-47A9-4DE5-9D9D-6750776A8954}"/>
          </ac:spMkLst>
        </pc:spChg>
        <pc:spChg chg="del">
          <ac:chgData name="Alois Klotz" userId="0e7873f3-c968-46a8-ac9c-5d38456ab073" providerId="ADAL" clId="{8F09DEC2-5766-4576-9759-00DE360AAE7A}" dt="2025-02-13T17:55:37.806" v="588" actId="478"/>
          <ac:spMkLst>
            <pc:docMk/>
            <pc:sldMk cId="2173721671" sldId="275"/>
            <ac:spMk id="28" creationId="{BAD80DE0-953A-393F-9E6C-53953A815AD7}"/>
          </ac:spMkLst>
        </pc:spChg>
        <pc:spChg chg="add del mod">
          <ac:chgData name="Alois Klotz" userId="0e7873f3-c968-46a8-ac9c-5d38456ab073" providerId="ADAL" clId="{8F09DEC2-5766-4576-9759-00DE360AAE7A}" dt="2025-02-13T19:02:30.306" v="1032"/>
          <ac:spMkLst>
            <pc:docMk/>
            <pc:sldMk cId="2173721671" sldId="275"/>
            <ac:spMk id="31" creationId="{1640690B-722A-4B43-B103-CAF88475DEB0}"/>
          </ac:spMkLst>
        </pc:spChg>
        <pc:spChg chg="del">
          <ac:chgData name="Alois Klotz" userId="0e7873f3-c968-46a8-ac9c-5d38456ab073" providerId="ADAL" clId="{8F09DEC2-5766-4576-9759-00DE360AAE7A}" dt="2025-02-13T17:55:30.874" v="586" actId="478"/>
          <ac:spMkLst>
            <pc:docMk/>
            <pc:sldMk cId="2173721671" sldId="275"/>
            <ac:spMk id="32" creationId="{20164C8A-D23D-83C8-0CED-204BA8E59BC6}"/>
          </ac:spMkLst>
        </pc:spChg>
        <pc:spChg chg="add mod">
          <ac:chgData name="Alois Klotz" userId="0e7873f3-c968-46a8-ac9c-5d38456ab073" providerId="ADAL" clId="{8F09DEC2-5766-4576-9759-00DE360AAE7A}" dt="2025-02-13T21:17:44.476" v="1730" actId="14100"/>
          <ac:spMkLst>
            <pc:docMk/>
            <pc:sldMk cId="2173721671" sldId="275"/>
            <ac:spMk id="33" creationId="{8AC6D627-37EF-4A09-9ADE-256343D4F618}"/>
          </ac:spMkLst>
        </pc:spChg>
        <pc:spChg chg="mod">
          <ac:chgData name="Alois Klotz" userId="0e7873f3-c968-46a8-ac9c-5d38456ab073" providerId="ADAL" clId="{8F09DEC2-5766-4576-9759-00DE360AAE7A}" dt="2025-02-13T18:32:55.558" v="606" actId="1076"/>
          <ac:spMkLst>
            <pc:docMk/>
            <pc:sldMk cId="2173721671" sldId="275"/>
            <ac:spMk id="34" creationId="{718BF742-653F-ABD9-C50E-354BC27300F4}"/>
          </ac:spMkLst>
        </pc:spChg>
        <pc:spChg chg="mod">
          <ac:chgData name="Alois Klotz" userId="0e7873f3-c968-46a8-ac9c-5d38456ab073" providerId="ADAL" clId="{8F09DEC2-5766-4576-9759-00DE360AAE7A}" dt="2025-02-13T18:39:03.751" v="819" actId="1076"/>
          <ac:spMkLst>
            <pc:docMk/>
            <pc:sldMk cId="2173721671" sldId="275"/>
            <ac:spMk id="41" creationId="{1BAB8AE0-40DD-A47E-7268-CBB6B97C8B7E}"/>
          </ac:spMkLst>
        </pc:spChg>
        <pc:spChg chg="mod">
          <ac:chgData name="Alois Klotz" userId="0e7873f3-c968-46a8-ac9c-5d38456ab073" providerId="ADAL" clId="{8F09DEC2-5766-4576-9759-00DE360AAE7A}" dt="2025-02-13T18:39:29.432" v="827" actId="14100"/>
          <ac:spMkLst>
            <pc:docMk/>
            <pc:sldMk cId="2173721671" sldId="275"/>
            <ac:spMk id="43" creationId="{DB0E0660-8270-9DDD-6A31-B1F20CD5DC33}"/>
          </ac:spMkLst>
        </pc:spChg>
        <pc:spChg chg="mod">
          <ac:chgData name="Alois Klotz" userId="0e7873f3-c968-46a8-ac9c-5d38456ab073" providerId="ADAL" clId="{8F09DEC2-5766-4576-9759-00DE360AAE7A}" dt="2025-02-13T18:39:17.946" v="825" actId="164"/>
          <ac:spMkLst>
            <pc:docMk/>
            <pc:sldMk cId="2173721671" sldId="275"/>
            <ac:spMk id="47" creationId="{01A5AF3F-4681-9B79-92FE-A81E2BF4F89C}"/>
          </ac:spMkLst>
        </pc:spChg>
        <pc:spChg chg="del">
          <ac:chgData name="Alois Klotz" userId="0e7873f3-c968-46a8-ac9c-5d38456ab073" providerId="ADAL" clId="{8F09DEC2-5766-4576-9759-00DE360AAE7A}" dt="2025-02-13T18:38:42.776" v="817" actId="478"/>
          <ac:spMkLst>
            <pc:docMk/>
            <pc:sldMk cId="2173721671" sldId="275"/>
            <ac:spMk id="51" creationId="{F40AB6E5-A4A3-DC49-BBCC-AC2413E60DE3}"/>
          </ac:spMkLst>
        </pc:spChg>
        <pc:spChg chg="del">
          <ac:chgData name="Alois Klotz" userId="0e7873f3-c968-46a8-ac9c-5d38456ab073" providerId="ADAL" clId="{8F09DEC2-5766-4576-9759-00DE360AAE7A}" dt="2025-02-13T18:39:36.209" v="828" actId="478"/>
          <ac:spMkLst>
            <pc:docMk/>
            <pc:sldMk cId="2173721671" sldId="275"/>
            <ac:spMk id="52" creationId="{5DE0360C-CBB1-0C58-C99B-BEB2007356B3}"/>
          </ac:spMkLst>
        </pc:spChg>
        <pc:grpChg chg="add mod">
          <ac:chgData name="Alois Klotz" userId="0e7873f3-c968-46a8-ac9c-5d38456ab073" providerId="ADAL" clId="{8F09DEC2-5766-4576-9759-00DE360AAE7A}" dt="2025-02-13T18:39:17.946" v="825" actId="164"/>
          <ac:grpSpMkLst>
            <pc:docMk/>
            <pc:sldMk cId="2173721671" sldId="275"/>
            <ac:grpSpMk id="3" creationId="{F9E2DC28-544D-462E-87B6-31A52A6C85DB}"/>
          </ac:grpSpMkLst>
        </pc:grpChg>
        <pc:picChg chg="add mod">
          <ac:chgData name="Alois Klotz" userId="0e7873f3-c968-46a8-ac9c-5d38456ab073" providerId="ADAL" clId="{8F09DEC2-5766-4576-9759-00DE360AAE7A}" dt="2025-02-13T18:40:30.606" v="832" actId="1076"/>
          <ac:picMkLst>
            <pc:docMk/>
            <pc:sldMk cId="2173721671" sldId="275"/>
            <ac:picMk id="5" creationId="{F434C245-00B7-4E41-91D3-0CA6E0E8F36B}"/>
          </ac:picMkLst>
        </pc:picChg>
        <pc:picChg chg="mod">
          <ac:chgData name="Alois Klotz" userId="0e7873f3-c968-46a8-ac9c-5d38456ab073" providerId="ADAL" clId="{8F09DEC2-5766-4576-9759-00DE360AAE7A}" dt="2025-02-13T18:32:55.558" v="606" actId="1076"/>
          <ac:picMkLst>
            <pc:docMk/>
            <pc:sldMk cId="2173721671" sldId="275"/>
            <ac:picMk id="24" creationId="{F02A3877-A25F-A32D-6D31-6E6EECE7EAFA}"/>
          </ac:picMkLst>
        </pc:picChg>
        <pc:picChg chg="del">
          <ac:chgData name="Alois Klotz" userId="0e7873f3-c968-46a8-ac9c-5d38456ab073" providerId="ADAL" clId="{8F09DEC2-5766-4576-9759-00DE360AAE7A}" dt="2025-02-13T17:55:29.309" v="585" actId="478"/>
          <ac:picMkLst>
            <pc:docMk/>
            <pc:sldMk cId="2173721671" sldId="275"/>
            <ac:picMk id="27" creationId="{7AF563CA-90BF-66F5-8763-1D69C109A19F}"/>
          </ac:picMkLst>
        </pc:picChg>
        <pc:picChg chg="add mod">
          <ac:chgData name="Alois Klotz" userId="0e7873f3-c968-46a8-ac9c-5d38456ab073" providerId="ADAL" clId="{8F09DEC2-5766-4576-9759-00DE360AAE7A}" dt="2025-02-13T21:17:34.069" v="1729" actId="1037"/>
          <ac:picMkLst>
            <pc:docMk/>
            <pc:sldMk cId="2173721671" sldId="275"/>
            <ac:picMk id="35" creationId="{CF664E91-0916-4E9E-8324-7C0A958D2D7E}"/>
          </ac:picMkLst>
        </pc:picChg>
        <pc:picChg chg="add mod">
          <ac:chgData name="Alois Klotz" userId="0e7873f3-c968-46a8-ac9c-5d38456ab073" providerId="ADAL" clId="{8F09DEC2-5766-4576-9759-00DE360AAE7A}" dt="2025-02-13T19:03:49.778" v="1059" actId="1036"/>
          <ac:picMkLst>
            <pc:docMk/>
            <pc:sldMk cId="2173721671" sldId="275"/>
            <ac:picMk id="37" creationId="{9B4E4C99-F9B1-4662-B750-901F97978700}"/>
          </ac:picMkLst>
        </pc:picChg>
        <pc:picChg chg="mod modCrop">
          <ac:chgData name="Alois Klotz" userId="0e7873f3-c968-46a8-ac9c-5d38456ab073" providerId="ADAL" clId="{8F09DEC2-5766-4576-9759-00DE360AAE7A}" dt="2025-02-13T18:39:17.946" v="825" actId="164"/>
          <ac:picMkLst>
            <pc:docMk/>
            <pc:sldMk cId="2173721671" sldId="275"/>
            <ac:picMk id="39" creationId="{20438C2E-AE40-A34D-D2F5-2C2EA43F1CD0}"/>
          </ac:picMkLst>
        </pc:picChg>
        <pc:cxnChg chg="add mod">
          <ac:chgData name="Alois Klotz" userId="0e7873f3-c968-46a8-ac9c-5d38456ab073" providerId="ADAL" clId="{8F09DEC2-5766-4576-9759-00DE360AAE7A}" dt="2025-02-13T21:31:23.988" v="1833" actId="14100"/>
          <ac:cxnSpMkLst>
            <pc:docMk/>
            <pc:sldMk cId="2173721671" sldId="275"/>
            <ac:cxnSpMk id="9" creationId="{E7D7598D-6F7D-48A9-A665-A982EE8F2F01}"/>
          </ac:cxnSpMkLst>
        </pc:cxnChg>
        <pc:cxnChg chg="add del mod">
          <ac:chgData name="Alois Klotz" userId="0e7873f3-c968-46a8-ac9c-5d38456ab073" providerId="ADAL" clId="{8F09DEC2-5766-4576-9759-00DE360AAE7A}" dt="2025-02-13T18:41:13.716" v="839" actId="478"/>
          <ac:cxnSpMkLst>
            <pc:docMk/>
            <pc:sldMk cId="2173721671" sldId="275"/>
            <ac:cxnSpMk id="22" creationId="{15271FA5-6AF3-4C55-9792-DC1D11FA6CAC}"/>
          </ac:cxnSpMkLst>
        </pc:cxnChg>
        <pc:cxnChg chg="add mod">
          <ac:chgData name="Alois Klotz" userId="0e7873f3-c968-46a8-ac9c-5d38456ab073" providerId="ADAL" clId="{8F09DEC2-5766-4576-9759-00DE360AAE7A}" dt="2025-02-13T18:41:32.856" v="845" actId="14100"/>
          <ac:cxnSpMkLst>
            <pc:docMk/>
            <pc:sldMk cId="2173721671" sldId="275"/>
            <ac:cxnSpMk id="29" creationId="{D6F60180-7E20-4D3F-9BC2-4B447ABFB557}"/>
          </ac:cxnSpMkLst>
        </pc:cxnChg>
        <pc:cxnChg chg="del mod">
          <ac:chgData name="Alois Klotz" userId="0e7873f3-c968-46a8-ac9c-5d38456ab073" providerId="ADAL" clId="{8F09DEC2-5766-4576-9759-00DE360AAE7A}" dt="2025-02-13T17:55:45.938" v="591" actId="478"/>
          <ac:cxnSpMkLst>
            <pc:docMk/>
            <pc:sldMk cId="2173721671" sldId="275"/>
            <ac:cxnSpMk id="36" creationId="{1D66C2F2-D76E-8911-58DA-BCFA2CAA7732}"/>
          </ac:cxnSpMkLst>
        </pc:cxnChg>
        <pc:cxnChg chg="del mod">
          <ac:chgData name="Alois Klotz" userId="0e7873f3-c968-46a8-ac9c-5d38456ab073" providerId="ADAL" clId="{8F09DEC2-5766-4576-9759-00DE360AAE7A}" dt="2025-02-13T17:55:32.488" v="587" actId="478"/>
          <ac:cxnSpMkLst>
            <pc:docMk/>
            <pc:sldMk cId="2173721671" sldId="275"/>
            <ac:cxnSpMk id="38" creationId="{096A851A-6E09-BA0A-C816-F56095C2BD81}"/>
          </ac:cxnSpMkLst>
        </pc:cxnChg>
        <pc:cxnChg chg="del mod">
          <ac:chgData name="Alois Klotz" userId="0e7873f3-c968-46a8-ac9c-5d38456ab073" providerId="ADAL" clId="{8F09DEC2-5766-4576-9759-00DE360AAE7A}" dt="2025-02-13T18:38:59.676" v="818" actId="478"/>
          <ac:cxnSpMkLst>
            <pc:docMk/>
            <pc:sldMk cId="2173721671" sldId="275"/>
            <ac:cxnSpMk id="54" creationId="{5D72B855-DAE5-E14B-9CAB-A2FCEB3AE9D1}"/>
          </ac:cxnSpMkLst>
        </pc:cxnChg>
      </pc:sldChg>
      <pc:sldChg chg="modSp add del mod">
        <pc:chgData name="Alois Klotz" userId="0e7873f3-c968-46a8-ac9c-5d38456ab073" providerId="ADAL" clId="{8F09DEC2-5766-4576-9759-00DE360AAE7A}" dt="2025-02-13T21:45:12.306" v="1967" actId="20577"/>
        <pc:sldMkLst>
          <pc:docMk/>
          <pc:sldMk cId="911131948" sldId="277"/>
        </pc:sldMkLst>
        <pc:spChg chg="mod">
          <ac:chgData name="Alois Klotz" userId="0e7873f3-c968-46a8-ac9c-5d38456ab073" providerId="ADAL" clId="{8F09DEC2-5766-4576-9759-00DE360AAE7A}" dt="2025-02-13T21:45:12.306" v="1967" actId="20577"/>
          <ac:spMkLst>
            <pc:docMk/>
            <pc:sldMk cId="911131948" sldId="277"/>
            <ac:spMk id="21" creationId="{0A0D793E-C36F-27B9-CE2D-09A843CDD1B8}"/>
          </ac:spMkLst>
        </pc:spChg>
        <pc:inkChg chg="mod">
          <ac:chgData name="Alois Klotz" userId="0e7873f3-c968-46a8-ac9c-5d38456ab073" providerId="ADAL" clId="{8F09DEC2-5766-4576-9759-00DE360AAE7A}" dt="2025-02-13T21:44:39.180" v="1965" actId="14100"/>
          <ac:inkMkLst>
            <pc:docMk/>
            <pc:sldMk cId="911131948" sldId="277"/>
            <ac:inkMk id="16" creationId="{F587375B-A0C2-18BB-3792-CA70CBA9D903}"/>
          </ac:inkMkLst>
        </pc:inkChg>
      </pc:sldChg>
      <pc:sldChg chg="add del">
        <pc:chgData name="Alois Klotz" userId="0e7873f3-c968-46a8-ac9c-5d38456ab073" providerId="ADAL" clId="{8F09DEC2-5766-4576-9759-00DE360AAE7A}" dt="2025-02-13T17:48:15.434" v="576" actId="47"/>
        <pc:sldMkLst>
          <pc:docMk/>
          <pc:sldMk cId="2736286433" sldId="278"/>
        </pc:sldMkLst>
      </pc:sldChg>
      <pc:sldChg chg="add del">
        <pc:chgData name="Alois Klotz" userId="0e7873f3-c968-46a8-ac9c-5d38456ab073" providerId="ADAL" clId="{8F09DEC2-5766-4576-9759-00DE360AAE7A}" dt="2025-02-13T19:07:52.611" v="1110" actId="47"/>
        <pc:sldMkLst>
          <pc:docMk/>
          <pc:sldMk cId="3534134869" sldId="278"/>
        </pc:sldMkLst>
      </pc:sldChg>
      <pc:sldChg chg="add del">
        <pc:chgData name="Alois Klotz" userId="0e7873f3-c968-46a8-ac9c-5d38456ab073" providerId="ADAL" clId="{8F09DEC2-5766-4576-9759-00DE360AAE7A}" dt="2025-02-13T12:15:26.595" v="174" actId="47"/>
        <pc:sldMkLst>
          <pc:docMk/>
          <pc:sldMk cId="4156540652" sldId="278"/>
        </pc:sldMkLst>
      </pc:sldChg>
      <pc:sldChg chg="addSp delSp modSp add mod delAnim modAnim">
        <pc:chgData name="Alois Klotz" userId="0e7873f3-c968-46a8-ac9c-5d38456ab073" providerId="ADAL" clId="{8F09DEC2-5766-4576-9759-00DE360AAE7A}" dt="2025-02-13T21:30:35.171" v="1831"/>
        <pc:sldMkLst>
          <pc:docMk/>
          <pc:sldMk cId="3537837027" sldId="279"/>
        </pc:sldMkLst>
        <pc:spChg chg="add mod">
          <ac:chgData name="Alois Klotz" userId="0e7873f3-c968-46a8-ac9c-5d38456ab073" providerId="ADAL" clId="{8F09DEC2-5766-4576-9759-00DE360AAE7A}" dt="2025-02-13T19:00:46.949" v="1023" actId="1076"/>
          <ac:spMkLst>
            <pc:docMk/>
            <pc:sldMk cId="3537837027" sldId="279"/>
            <ac:spMk id="15" creationId="{F5E1DB65-AC00-4D2B-B9B8-74A1C8652E02}"/>
          </ac:spMkLst>
        </pc:spChg>
        <pc:spChg chg="mod">
          <ac:chgData name="Alois Klotz" userId="0e7873f3-c968-46a8-ac9c-5d38456ab073" providerId="ADAL" clId="{8F09DEC2-5766-4576-9759-00DE360AAE7A}" dt="2025-02-13T21:18:43.533" v="1736" actId="1076"/>
          <ac:spMkLst>
            <pc:docMk/>
            <pc:sldMk cId="3537837027" sldId="279"/>
            <ac:spMk id="21" creationId="{B448E4BB-4B73-CDEF-A3D3-92CC26DBCAA9}"/>
          </ac:spMkLst>
        </pc:spChg>
        <pc:spChg chg="mod">
          <ac:chgData name="Alois Klotz" userId="0e7873f3-c968-46a8-ac9c-5d38456ab073" providerId="ADAL" clId="{8F09DEC2-5766-4576-9759-00DE360AAE7A}" dt="2025-02-13T18:57:07.496" v="899"/>
          <ac:spMkLst>
            <pc:docMk/>
            <pc:sldMk cId="3537837027" sldId="279"/>
            <ac:spMk id="26" creationId="{3149FE21-9E52-4DB0-A650-A8AF434140E7}"/>
          </ac:spMkLst>
        </pc:spChg>
        <pc:spChg chg="mod">
          <ac:chgData name="Alois Klotz" userId="0e7873f3-c968-46a8-ac9c-5d38456ab073" providerId="ADAL" clId="{8F09DEC2-5766-4576-9759-00DE360AAE7A}" dt="2025-02-13T18:53:02.383" v="885" actId="14100"/>
          <ac:spMkLst>
            <pc:docMk/>
            <pc:sldMk cId="3537837027" sldId="279"/>
            <ac:spMk id="28" creationId="{BAD80DE0-953A-393F-9E6C-53953A815AD7}"/>
          </ac:spMkLst>
        </pc:spChg>
        <pc:spChg chg="del">
          <ac:chgData name="Alois Klotz" userId="0e7873f3-c968-46a8-ac9c-5d38456ab073" providerId="ADAL" clId="{8F09DEC2-5766-4576-9759-00DE360AAE7A}" dt="2025-02-13T18:57:25.924" v="905" actId="478"/>
          <ac:spMkLst>
            <pc:docMk/>
            <pc:sldMk cId="3537837027" sldId="279"/>
            <ac:spMk id="32" creationId="{20164C8A-D23D-83C8-0CED-204BA8E59BC6}"/>
          </ac:spMkLst>
        </pc:spChg>
        <pc:spChg chg="mod">
          <ac:chgData name="Alois Klotz" userId="0e7873f3-c968-46a8-ac9c-5d38456ab073" providerId="ADAL" clId="{8F09DEC2-5766-4576-9759-00DE360AAE7A}" dt="2025-02-13T18:56:03.709" v="892" actId="14100"/>
          <ac:spMkLst>
            <pc:docMk/>
            <pc:sldMk cId="3537837027" sldId="279"/>
            <ac:spMk id="34" creationId="{718BF742-653F-ABD9-C50E-354BC27300F4}"/>
          </ac:spMkLst>
        </pc:spChg>
        <pc:spChg chg="add mod">
          <ac:chgData name="Alois Klotz" userId="0e7873f3-c968-46a8-ac9c-5d38456ab073" providerId="ADAL" clId="{8F09DEC2-5766-4576-9759-00DE360AAE7A}" dt="2025-02-13T21:18:45.820" v="1737" actId="1076"/>
          <ac:spMkLst>
            <pc:docMk/>
            <pc:sldMk cId="3537837027" sldId="279"/>
            <ac:spMk id="37" creationId="{2ADEE256-A6C8-4D8E-97A7-94C1BA346467}"/>
          </ac:spMkLst>
        </pc:spChg>
        <pc:spChg chg="mod">
          <ac:chgData name="Alois Klotz" userId="0e7873f3-c968-46a8-ac9c-5d38456ab073" providerId="ADAL" clId="{8F09DEC2-5766-4576-9759-00DE360AAE7A}" dt="2025-02-13T19:54:27.498" v="1636" actId="20577"/>
          <ac:spMkLst>
            <pc:docMk/>
            <pc:sldMk cId="3537837027" sldId="279"/>
            <ac:spMk id="41" creationId="{1BAB8AE0-40DD-A47E-7268-CBB6B97C8B7E}"/>
          </ac:spMkLst>
        </pc:spChg>
        <pc:spChg chg="mod">
          <ac:chgData name="Alois Klotz" userId="0e7873f3-c968-46a8-ac9c-5d38456ab073" providerId="ADAL" clId="{8F09DEC2-5766-4576-9759-00DE360AAE7A}" dt="2025-02-13T18:59:10.679" v="972" actId="20577"/>
          <ac:spMkLst>
            <pc:docMk/>
            <pc:sldMk cId="3537837027" sldId="279"/>
            <ac:spMk id="43" creationId="{DB0E0660-8270-9DDD-6A31-B1F20CD5DC33}"/>
          </ac:spMkLst>
        </pc:spChg>
        <pc:spChg chg="del">
          <ac:chgData name="Alois Klotz" userId="0e7873f3-c968-46a8-ac9c-5d38456ab073" providerId="ADAL" clId="{8F09DEC2-5766-4576-9759-00DE360AAE7A}" dt="2025-02-13T18:57:12.491" v="901" actId="478"/>
          <ac:spMkLst>
            <pc:docMk/>
            <pc:sldMk cId="3537837027" sldId="279"/>
            <ac:spMk id="47" creationId="{01A5AF3F-4681-9B79-92FE-A81E2BF4F89C}"/>
          </ac:spMkLst>
        </pc:spChg>
        <pc:spChg chg="del">
          <ac:chgData name="Alois Klotz" userId="0e7873f3-c968-46a8-ac9c-5d38456ab073" providerId="ADAL" clId="{8F09DEC2-5766-4576-9759-00DE360AAE7A}" dt="2025-02-13T18:56:10.399" v="895" actId="478"/>
          <ac:spMkLst>
            <pc:docMk/>
            <pc:sldMk cId="3537837027" sldId="279"/>
            <ac:spMk id="51" creationId="{F40AB6E5-A4A3-DC49-BBCC-AC2413E60DE3}"/>
          </ac:spMkLst>
        </pc:spChg>
        <pc:spChg chg="del">
          <ac:chgData name="Alois Klotz" userId="0e7873f3-c968-46a8-ac9c-5d38456ab073" providerId="ADAL" clId="{8F09DEC2-5766-4576-9759-00DE360AAE7A}" dt="2025-02-13T18:56:06.751" v="893" actId="478"/>
          <ac:spMkLst>
            <pc:docMk/>
            <pc:sldMk cId="3537837027" sldId="279"/>
            <ac:spMk id="52" creationId="{5DE0360C-CBB1-0C58-C99B-BEB2007356B3}"/>
          </ac:spMkLst>
        </pc:spChg>
        <pc:grpChg chg="add mod">
          <ac:chgData name="Alois Klotz" userId="0e7873f3-c968-46a8-ac9c-5d38456ab073" providerId="ADAL" clId="{8F09DEC2-5766-4576-9759-00DE360AAE7A}" dt="2025-02-13T18:59:29.693" v="973" actId="1076"/>
          <ac:grpSpMkLst>
            <pc:docMk/>
            <pc:sldMk cId="3537837027" sldId="279"/>
            <ac:grpSpMk id="23" creationId="{4C5F6CEC-15E0-444D-8A58-54749029E163}"/>
          </ac:grpSpMkLst>
        </pc:grpChg>
        <pc:picChg chg="mod">
          <ac:chgData name="Alois Klotz" userId="0e7873f3-c968-46a8-ac9c-5d38456ab073" providerId="ADAL" clId="{8F09DEC2-5766-4576-9759-00DE360AAE7A}" dt="2025-02-13T18:52:50.558" v="882" actId="1076"/>
          <ac:picMkLst>
            <pc:docMk/>
            <pc:sldMk cId="3537837027" sldId="279"/>
            <ac:picMk id="24" creationId="{F02A3877-A25F-A32D-6D31-6E6EECE7EAFA}"/>
          </ac:picMkLst>
        </pc:picChg>
        <pc:picChg chg="mod">
          <ac:chgData name="Alois Klotz" userId="0e7873f3-c968-46a8-ac9c-5d38456ab073" providerId="ADAL" clId="{8F09DEC2-5766-4576-9759-00DE360AAE7A}" dt="2025-02-13T18:57:07.496" v="899"/>
          <ac:picMkLst>
            <pc:docMk/>
            <pc:sldMk cId="3537837027" sldId="279"/>
            <ac:picMk id="25" creationId="{AE3C40F0-E7BD-4927-A8F7-8AE1B1B579E5}"/>
          </ac:picMkLst>
        </pc:picChg>
        <pc:picChg chg="del">
          <ac:chgData name="Alois Klotz" userId="0e7873f3-c968-46a8-ac9c-5d38456ab073" providerId="ADAL" clId="{8F09DEC2-5766-4576-9759-00DE360AAE7A}" dt="2025-02-13T18:57:22.811" v="903" actId="478"/>
          <ac:picMkLst>
            <pc:docMk/>
            <pc:sldMk cId="3537837027" sldId="279"/>
            <ac:picMk id="27" creationId="{7AF563CA-90BF-66F5-8763-1D69C109A19F}"/>
          </ac:picMkLst>
        </pc:picChg>
        <pc:picChg chg="del">
          <ac:chgData name="Alois Klotz" userId="0e7873f3-c968-46a8-ac9c-5d38456ab073" providerId="ADAL" clId="{8F09DEC2-5766-4576-9759-00DE360AAE7A}" dt="2025-02-13T18:56:57.515" v="898" actId="478"/>
          <ac:picMkLst>
            <pc:docMk/>
            <pc:sldMk cId="3537837027" sldId="279"/>
            <ac:picMk id="39" creationId="{20438C2E-AE40-A34D-D2F5-2C2EA43F1CD0}"/>
          </ac:picMkLst>
        </pc:picChg>
        <pc:picChg chg="add mod">
          <ac:chgData name="Alois Klotz" userId="0e7873f3-c968-46a8-ac9c-5d38456ab073" providerId="ADAL" clId="{8F09DEC2-5766-4576-9759-00DE360AAE7A}" dt="2025-02-13T21:18:47.780" v="1738" actId="1076"/>
          <ac:picMkLst>
            <pc:docMk/>
            <pc:sldMk cId="3537837027" sldId="279"/>
            <ac:picMk id="40" creationId="{674D4D22-60C9-40A0-B720-19955EE93CAB}"/>
          </ac:picMkLst>
        </pc:picChg>
        <pc:picChg chg="add mod">
          <ac:chgData name="Alois Klotz" userId="0e7873f3-c968-46a8-ac9c-5d38456ab073" providerId="ADAL" clId="{8F09DEC2-5766-4576-9759-00DE360AAE7A}" dt="2025-02-13T21:18:50.501" v="1739" actId="1076"/>
          <ac:picMkLst>
            <pc:docMk/>
            <pc:sldMk cId="3537837027" sldId="279"/>
            <ac:picMk id="42" creationId="{5FC06C06-B01F-4860-986A-E202FB9841ED}"/>
          </ac:picMkLst>
        </pc:picChg>
        <pc:cxnChg chg="add mod ord">
          <ac:chgData name="Alois Klotz" userId="0e7873f3-c968-46a8-ac9c-5d38456ab073" providerId="ADAL" clId="{8F09DEC2-5766-4576-9759-00DE360AAE7A}" dt="2025-02-13T18:59:34.669" v="975" actId="14100"/>
          <ac:cxnSpMkLst>
            <pc:docMk/>
            <pc:sldMk cId="3537837027" sldId="279"/>
            <ac:cxnSpMk id="19" creationId="{46FE60AB-1E00-4B65-BF19-D5A4ECB7DA51}"/>
          </ac:cxnSpMkLst>
        </pc:cxnChg>
        <pc:cxnChg chg="add mod">
          <ac:chgData name="Alois Klotz" userId="0e7873f3-c968-46a8-ac9c-5d38456ab073" providerId="ADAL" clId="{8F09DEC2-5766-4576-9759-00DE360AAE7A}" dt="2025-02-13T18:59:47.093" v="978" actId="14100"/>
          <ac:cxnSpMkLst>
            <pc:docMk/>
            <pc:sldMk cId="3537837027" sldId="279"/>
            <ac:cxnSpMk id="33" creationId="{3140C4FB-9C76-4811-9B4E-C8E1CF16720B}"/>
          </ac:cxnSpMkLst>
        </pc:cxnChg>
        <pc:cxnChg chg="del mod">
          <ac:chgData name="Alois Klotz" userId="0e7873f3-c968-46a8-ac9c-5d38456ab073" providerId="ADAL" clId="{8F09DEC2-5766-4576-9759-00DE360AAE7A}" dt="2025-02-13T18:55:56.900" v="890" actId="478"/>
          <ac:cxnSpMkLst>
            <pc:docMk/>
            <pc:sldMk cId="3537837027" sldId="279"/>
            <ac:cxnSpMk id="36" creationId="{1D66C2F2-D76E-8911-58DA-BCFA2CAA7732}"/>
          </ac:cxnSpMkLst>
        </pc:cxnChg>
        <pc:cxnChg chg="del mod">
          <ac:chgData name="Alois Klotz" userId="0e7873f3-c968-46a8-ac9c-5d38456ab073" providerId="ADAL" clId="{8F09DEC2-5766-4576-9759-00DE360AAE7A}" dt="2025-02-13T18:55:28.403" v="886" actId="478"/>
          <ac:cxnSpMkLst>
            <pc:docMk/>
            <pc:sldMk cId="3537837027" sldId="279"/>
            <ac:cxnSpMk id="38" creationId="{096A851A-6E09-BA0A-C816-F56095C2BD81}"/>
          </ac:cxnSpMkLst>
        </pc:cxnChg>
        <pc:cxnChg chg="del mod">
          <ac:chgData name="Alois Klotz" userId="0e7873f3-c968-46a8-ac9c-5d38456ab073" providerId="ADAL" clId="{8F09DEC2-5766-4576-9759-00DE360AAE7A}" dt="2025-02-13T18:56:08.427" v="894" actId="478"/>
          <ac:cxnSpMkLst>
            <pc:docMk/>
            <pc:sldMk cId="3537837027" sldId="279"/>
            <ac:cxnSpMk id="54" creationId="{5D72B855-DAE5-E14B-9CAB-A2FCEB3AE9D1}"/>
          </ac:cxnSpMkLst>
        </pc:cxnChg>
      </pc:sldChg>
      <pc:sldChg chg="addSp delSp modSp add mod addAnim delAnim modAnim">
        <pc:chgData name="Alois Klotz" userId="0e7873f3-c968-46a8-ac9c-5d38456ab073" providerId="ADAL" clId="{8F09DEC2-5766-4576-9759-00DE360AAE7A}" dt="2025-02-13T21:37:38.892" v="1863"/>
        <pc:sldMkLst>
          <pc:docMk/>
          <pc:sldMk cId="1202370158" sldId="280"/>
        </pc:sldMkLst>
        <pc:spChg chg="mod">
          <ac:chgData name="Alois Klotz" userId="0e7873f3-c968-46a8-ac9c-5d38456ab073" providerId="ADAL" clId="{8F09DEC2-5766-4576-9759-00DE360AAE7A}" dt="2025-02-13T21:22:35.107" v="1788" actId="108"/>
          <ac:spMkLst>
            <pc:docMk/>
            <pc:sldMk cId="1202370158" sldId="280"/>
            <ac:spMk id="4" creationId="{F5FEA690-2829-4788-9EA8-C54E56144E63}"/>
          </ac:spMkLst>
        </pc:spChg>
        <pc:spChg chg="mod">
          <ac:chgData name="Alois Klotz" userId="0e7873f3-c968-46a8-ac9c-5d38456ab073" providerId="ADAL" clId="{8F09DEC2-5766-4576-9759-00DE360AAE7A}" dt="2025-02-13T21:22:59.461" v="1800" actId="207"/>
          <ac:spMkLst>
            <pc:docMk/>
            <pc:sldMk cId="1202370158" sldId="280"/>
            <ac:spMk id="5" creationId="{FD567CE2-DD78-43E2-8013-B28A7CB89270}"/>
          </ac:spMkLst>
        </pc:spChg>
        <pc:spChg chg="mod">
          <ac:chgData name="Alois Klotz" userId="0e7873f3-c968-46a8-ac9c-5d38456ab073" providerId="ADAL" clId="{8F09DEC2-5766-4576-9759-00DE360AAE7A}" dt="2025-02-13T21:23:24.669" v="1803" actId="207"/>
          <ac:spMkLst>
            <pc:docMk/>
            <pc:sldMk cId="1202370158" sldId="280"/>
            <ac:spMk id="6" creationId="{F273B7D7-EE8F-45E3-BD7A-93AC55BF18F8}"/>
          </ac:spMkLst>
        </pc:spChg>
        <pc:spChg chg="mod">
          <ac:chgData name="Alois Klotz" userId="0e7873f3-c968-46a8-ac9c-5d38456ab073" providerId="ADAL" clId="{8F09DEC2-5766-4576-9759-00DE360AAE7A}" dt="2025-02-13T21:24:01.542" v="1808" actId="207"/>
          <ac:spMkLst>
            <pc:docMk/>
            <pc:sldMk cId="1202370158" sldId="280"/>
            <ac:spMk id="7" creationId="{DA299439-2CAD-4C7F-A8F5-91FD30EAF37C}"/>
          </ac:spMkLst>
        </pc:spChg>
        <pc:spChg chg="mod">
          <ac:chgData name="Alois Klotz" userId="0e7873f3-c968-46a8-ac9c-5d38456ab073" providerId="ADAL" clId="{8F09DEC2-5766-4576-9759-00DE360AAE7A}" dt="2025-02-13T21:22:45.478" v="1798" actId="108"/>
          <ac:spMkLst>
            <pc:docMk/>
            <pc:sldMk cId="1202370158" sldId="280"/>
            <ac:spMk id="8" creationId="{630A4F66-8A35-4AF6-BFDA-66F188180991}"/>
          </ac:spMkLst>
        </pc:spChg>
        <pc:spChg chg="mod">
          <ac:chgData name="Alois Klotz" userId="0e7873f3-c968-46a8-ac9c-5d38456ab073" providerId="ADAL" clId="{8F09DEC2-5766-4576-9759-00DE360AAE7A}" dt="2025-02-13T21:22:44.604" v="1797" actId="108"/>
          <ac:spMkLst>
            <pc:docMk/>
            <pc:sldMk cId="1202370158" sldId="280"/>
            <ac:spMk id="9" creationId="{2B678232-F446-441E-B73B-9B3D3CEDCB4C}"/>
          </ac:spMkLst>
        </pc:spChg>
        <pc:spChg chg="mod">
          <ac:chgData name="Alois Klotz" userId="0e7873f3-c968-46a8-ac9c-5d38456ab073" providerId="ADAL" clId="{8F09DEC2-5766-4576-9759-00DE360AAE7A}" dt="2025-02-13T21:22:43.406" v="1796" actId="108"/>
          <ac:spMkLst>
            <pc:docMk/>
            <pc:sldMk cId="1202370158" sldId="280"/>
            <ac:spMk id="10" creationId="{04F47FDD-65A9-48A3-96D9-1B326D8F1C8D}"/>
          </ac:spMkLst>
        </pc:spChg>
        <pc:spChg chg="mod">
          <ac:chgData name="Alois Klotz" userId="0e7873f3-c968-46a8-ac9c-5d38456ab073" providerId="ADAL" clId="{8F09DEC2-5766-4576-9759-00DE360AAE7A}" dt="2025-02-13T21:23:53.045" v="1807" actId="207"/>
          <ac:spMkLst>
            <pc:docMk/>
            <pc:sldMk cId="1202370158" sldId="280"/>
            <ac:spMk id="11" creationId="{36A0552A-2444-46AB-A3FA-CFB2140539FC}"/>
          </ac:spMkLst>
        </pc:spChg>
        <pc:spChg chg="mod">
          <ac:chgData name="Alois Klotz" userId="0e7873f3-c968-46a8-ac9c-5d38456ab073" providerId="ADAL" clId="{8F09DEC2-5766-4576-9759-00DE360AAE7A}" dt="2025-02-13T21:23:49.781" v="1806" actId="207"/>
          <ac:spMkLst>
            <pc:docMk/>
            <pc:sldMk cId="1202370158" sldId="280"/>
            <ac:spMk id="12" creationId="{971892F3-55D3-4A94-ABC8-4932830E7C59}"/>
          </ac:spMkLst>
        </pc:spChg>
        <pc:spChg chg="mod">
          <ac:chgData name="Alois Klotz" userId="0e7873f3-c968-46a8-ac9c-5d38456ab073" providerId="ADAL" clId="{8F09DEC2-5766-4576-9759-00DE360AAE7A}" dt="2025-02-13T21:23:46.013" v="1805" actId="207"/>
          <ac:spMkLst>
            <pc:docMk/>
            <pc:sldMk cId="1202370158" sldId="280"/>
            <ac:spMk id="13" creationId="{F78A3D9A-99DE-458F-86C9-0DB982D4D4C2}"/>
          </ac:spMkLst>
        </pc:spChg>
        <pc:spChg chg="del mod">
          <ac:chgData name="Alois Klotz" userId="0e7873f3-c968-46a8-ac9c-5d38456ab073" providerId="ADAL" clId="{8F09DEC2-5766-4576-9759-00DE360AAE7A}" dt="2025-02-13T19:31:51.782" v="1349" actId="478"/>
          <ac:spMkLst>
            <pc:docMk/>
            <pc:sldMk cId="1202370158" sldId="280"/>
            <ac:spMk id="14" creationId="{24A1EC86-190C-4FEA-8E59-C531B4D2D7C2}"/>
          </ac:spMkLst>
        </pc:spChg>
        <pc:spChg chg="mod">
          <ac:chgData name="Alois Klotz" userId="0e7873f3-c968-46a8-ac9c-5d38456ab073" providerId="ADAL" clId="{8F09DEC2-5766-4576-9759-00DE360AAE7A}" dt="2025-02-13T21:37:24.315" v="1851" actId="1076"/>
          <ac:spMkLst>
            <pc:docMk/>
            <pc:sldMk cId="1202370158" sldId="280"/>
            <ac:spMk id="15" creationId="{920DEC05-7F75-46F0-9675-A8A56C1B8528}"/>
          </ac:spMkLst>
        </pc:spChg>
        <pc:spChg chg="mod">
          <ac:chgData name="Alois Klotz" userId="0e7873f3-c968-46a8-ac9c-5d38456ab073" providerId="ADAL" clId="{8F09DEC2-5766-4576-9759-00DE360AAE7A}" dt="2025-02-13T21:32:01.149" v="1835" actId="114"/>
          <ac:spMkLst>
            <pc:docMk/>
            <pc:sldMk cId="1202370158" sldId="280"/>
            <ac:spMk id="16" creationId="{BD3D41BC-D936-4037-BBE8-25EF554D0394}"/>
          </ac:spMkLst>
        </pc:spChg>
        <pc:spChg chg="mod">
          <ac:chgData name="Alois Klotz" userId="0e7873f3-c968-46a8-ac9c-5d38456ab073" providerId="ADAL" clId="{8F09DEC2-5766-4576-9759-00DE360AAE7A}" dt="2025-02-13T21:23:42.558" v="1804" actId="207"/>
          <ac:spMkLst>
            <pc:docMk/>
            <pc:sldMk cId="1202370158" sldId="280"/>
            <ac:spMk id="17" creationId="{5763F1F2-1BD3-49B9-A378-B421A4675CED}"/>
          </ac:spMkLst>
        </pc:spChg>
        <pc:spChg chg="add mod">
          <ac:chgData name="Alois Klotz" userId="0e7873f3-c968-46a8-ac9c-5d38456ab073" providerId="ADAL" clId="{8F09DEC2-5766-4576-9759-00DE360AAE7A}" dt="2025-02-13T21:31:57.070" v="1834" actId="114"/>
          <ac:spMkLst>
            <pc:docMk/>
            <pc:sldMk cId="1202370158" sldId="280"/>
            <ac:spMk id="19" creationId="{B581D3C3-162A-430B-ADDD-A192319B71A4}"/>
          </ac:spMkLst>
        </pc:spChg>
        <pc:grpChg chg="add mod">
          <ac:chgData name="Alois Klotz" userId="0e7873f3-c968-46a8-ac9c-5d38456ab073" providerId="ADAL" clId="{8F09DEC2-5766-4576-9759-00DE360AAE7A}" dt="2025-02-13T19:44:50.988" v="1512" actId="164"/>
          <ac:grpSpMkLst>
            <pc:docMk/>
            <pc:sldMk cId="1202370158" sldId="280"/>
            <ac:grpSpMk id="27" creationId="{A3E99505-F2EF-4B33-BDE1-18E63AE1A1B1}"/>
          </ac:grpSpMkLst>
        </pc:grpChg>
        <pc:picChg chg="mod ord">
          <ac:chgData name="Alois Klotz" userId="0e7873f3-c968-46a8-ac9c-5d38456ab073" providerId="ADAL" clId="{8F09DEC2-5766-4576-9759-00DE360AAE7A}" dt="2025-02-13T21:24:10.462" v="1809" actId="208"/>
          <ac:picMkLst>
            <pc:docMk/>
            <pc:sldMk cId="1202370158" sldId="280"/>
            <ac:picMk id="2" creationId="{7FFC6844-C8FB-40FF-A975-5256F2CDEE52}"/>
          </ac:picMkLst>
        </pc:picChg>
        <pc:picChg chg="add del mod">
          <ac:chgData name="Alois Klotz" userId="0e7873f3-c968-46a8-ac9c-5d38456ab073" providerId="ADAL" clId="{8F09DEC2-5766-4576-9759-00DE360AAE7A}" dt="2025-02-13T19:46:54.196" v="1515" actId="478"/>
          <ac:picMkLst>
            <pc:docMk/>
            <pc:sldMk cId="1202370158" sldId="280"/>
            <ac:picMk id="20" creationId="{1F43F5DC-653F-442E-8BF3-EB8A0E52835A}"/>
          </ac:picMkLst>
        </pc:picChg>
        <pc:picChg chg="add del mod ord">
          <ac:chgData name="Alois Klotz" userId="0e7873f3-c968-46a8-ac9c-5d38456ab073" providerId="ADAL" clId="{8F09DEC2-5766-4576-9759-00DE360AAE7A}" dt="2025-02-13T19:46:53.534" v="1514" actId="478"/>
          <ac:picMkLst>
            <pc:docMk/>
            <pc:sldMk cId="1202370158" sldId="280"/>
            <ac:picMk id="22" creationId="{5BD23874-D21F-4532-9B9A-82CC0ECF2358}"/>
          </ac:picMkLst>
        </pc:picChg>
        <pc:picChg chg="add del mod">
          <ac:chgData name="Alois Klotz" userId="0e7873f3-c968-46a8-ac9c-5d38456ab073" providerId="ADAL" clId="{8F09DEC2-5766-4576-9759-00DE360AAE7A}" dt="2025-02-13T19:46:52.542" v="1513" actId="478"/>
          <ac:picMkLst>
            <pc:docMk/>
            <pc:sldMk cId="1202370158" sldId="280"/>
            <ac:picMk id="24" creationId="{A0794C7E-8AC2-4B9E-AFF7-8B7DEE10C1AE}"/>
          </ac:picMkLst>
        </pc:picChg>
        <pc:picChg chg="add del mod">
          <ac:chgData name="Alois Klotz" userId="0e7873f3-c968-46a8-ac9c-5d38456ab073" providerId="ADAL" clId="{8F09DEC2-5766-4576-9759-00DE360AAE7A}" dt="2025-02-13T19:46:54.932" v="1516" actId="478"/>
          <ac:picMkLst>
            <pc:docMk/>
            <pc:sldMk cId="1202370158" sldId="280"/>
            <ac:picMk id="26" creationId="{4B1E9238-C005-4B4B-AF24-A8256FFF57E0}"/>
          </ac:picMkLst>
        </pc:picChg>
      </pc:sldChg>
      <pc:sldChg chg="delSp add del mod">
        <pc:chgData name="Alois Klotz" userId="0e7873f3-c968-46a8-ac9c-5d38456ab073" providerId="ADAL" clId="{8F09DEC2-5766-4576-9759-00DE360AAE7A}" dt="2025-02-13T19:01:32.386" v="1027" actId="2696"/>
        <pc:sldMkLst>
          <pc:docMk/>
          <pc:sldMk cId="2769611850" sldId="280"/>
        </pc:sldMkLst>
        <pc:picChg chg="del">
          <ac:chgData name="Alois Klotz" userId="0e7873f3-c968-46a8-ac9c-5d38456ab073" providerId="ADAL" clId="{8F09DEC2-5766-4576-9759-00DE360AAE7A}" dt="2025-02-13T19:01:27.652" v="1026" actId="478"/>
          <ac:picMkLst>
            <pc:docMk/>
            <pc:sldMk cId="2769611850" sldId="280"/>
            <ac:picMk id="24" creationId="{F02A3877-A25F-A32D-6D31-6E6EECE7EAFA}"/>
          </ac:picMkLst>
        </pc:picChg>
      </pc:sldChg>
      <pc:sldChg chg="modSp add del mod">
        <pc:chgData name="Alois Klotz" userId="0e7873f3-c968-46a8-ac9c-5d38456ab073" providerId="ADAL" clId="{8F09DEC2-5766-4576-9759-00DE360AAE7A}" dt="2025-02-13T21:08:59.367" v="1710" actId="47"/>
        <pc:sldMkLst>
          <pc:docMk/>
          <pc:sldMk cId="2916666175" sldId="281"/>
        </pc:sldMkLst>
        <pc:picChg chg="mod modCrop">
          <ac:chgData name="Alois Klotz" userId="0e7873f3-c968-46a8-ac9c-5d38456ab073" providerId="ADAL" clId="{8F09DEC2-5766-4576-9759-00DE360AAE7A}" dt="2025-02-13T20:57:12.133" v="1655" actId="732"/>
          <ac:picMkLst>
            <pc:docMk/>
            <pc:sldMk cId="2916666175" sldId="281"/>
            <ac:picMk id="4" creationId="{953C550D-D1FC-462A-8740-A13016F6A2F4}"/>
          </ac:picMkLst>
        </pc:picChg>
      </pc:sldChg>
      <pc:sldMasterChg chg="addSp delSp modSp">
        <pc:chgData name="Alois Klotz" userId="0e7873f3-c968-46a8-ac9c-5d38456ab073" providerId="ADAL" clId="{8F09DEC2-5766-4576-9759-00DE360AAE7A}" dt="2025-02-13T21:16:10.910" v="1716" actId="478"/>
        <pc:sldMasterMkLst>
          <pc:docMk/>
          <pc:sldMasterMk cId="2965697475" sldId="2147483648"/>
        </pc:sldMasterMkLst>
        <pc:picChg chg="add del mod">
          <ac:chgData name="Alois Klotz" userId="0e7873f3-c968-46a8-ac9c-5d38456ab073" providerId="ADAL" clId="{8F09DEC2-5766-4576-9759-00DE360AAE7A}" dt="2025-02-13T21:16:10.910" v="1716" actId="478"/>
          <ac:picMkLst>
            <pc:docMk/>
            <pc:sldMasterMk cId="2965697475" sldId="2147483648"/>
            <ac:picMk id="7" creationId="{013D1A4C-D957-41D3-897A-01F88DE36AA4}"/>
          </ac:picMkLst>
        </pc:pic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3T18:21:22.9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81,'2148'0,"-2127"0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3T18:21:39.3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0,'2458'0,"-2281"37,-99-41,-46-3,1 5,0 4,48 16,-67-11,0 1,-1 3,16 18,8 6,-26-26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E5444BE-0DA2-4E89-80AC-CABFEA1906F6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A74AFD9-2944-4D14-8797-58DCF307A6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326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959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23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437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000" dirty="0"/>
              <a:t>Man kann als Standarddrucker den meistverwendeten Drucker einstellen oder den preisgünstigsten – also zum Beispiel einen SW-Laserdrucker.</a:t>
            </a:r>
          </a:p>
          <a:p>
            <a:r>
              <a:rPr lang="de-AT" sz="1000" dirty="0"/>
              <a:t>Überlässt man die Verwaltung des Druckers Windows, dann wird auf dem zuletzt verwendete Drucker ausgedruckt.</a:t>
            </a:r>
            <a:br>
              <a:rPr lang="de-AT" sz="1000" dirty="0"/>
            </a:br>
            <a:r>
              <a:rPr lang="de-AT" sz="1000" dirty="0"/>
              <a:t>Das Abbrechen von Druckaufträge ist gelegentlich notwendig, wenn der Drucker nicht bereit, also z. B. nicht eingeschaltet, ist. </a:t>
            </a:r>
            <a:br>
              <a:rPr lang="de-AT" sz="1000" dirty="0"/>
            </a:br>
            <a:r>
              <a:rPr lang="de-AT" sz="1000" dirty="0"/>
              <a:t>Angehaltene Druckaufträge werden dann ausgeführt, wenn der Drucker wieder zur Verfügung steht – das kann zu ungewollten Ausdrucken und Papierverschwendung führen.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1020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000" dirty="0"/>
              <a:t>Man kann als Standarddrucker den meistverwendeten Drucker einstellen oder den preisgünstigsten – also zum Beispiel einen SW-Laserdrucker.</a:t>
            </a:r>
          </a:p>
          <a:p>
            <a:r>
              <a:rPr lang="de-AT" sz="1000" dirty="0"/>
              <a:t>Überlässt man die Verwaltung des Druckers Windows, dann wird auf dem zuletzt verwendete Drucker ausgedruckt.</a:t>
            </a:r>
            <a:br>
              <a:rPr lang="de-AT" sz="1000" dirty="0"/>
            </a:br>
            <a:r>
              <a:rPr lang="de-AT" sz="1000" dirty="0"/>
              <a:t>Das Abbrechen von Druckaufträge ist gelegentlich notwendig, wenn der Drucker nicht bereit, also z. B. nicht eingeschaltet, ist. </a:t>
            </a:r>
            <a:br>
              <a:rPr lang="de-AT" sz="1000" dirty="0"/>
            </a:br>
            <a:r>
              <a:rPr lang="de-AT" sz="1000" dirty="0"/>
              <a:t>Angehaltene Druckaufträge werden dann ausgeführt, wenn der Drucker wieder zur Verfügung steht – das kann zu ungewollten Ausdrucken und Papierverschwendung führen.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6743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797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283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925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102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90A83-C977-4CFF-8D70-FBA6B0CCF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C4AD91-8FF9-447E-8D3B-CF1E4C0B9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8440DD-2FBA-4084-9C51-D91242D0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94CBE1-FABC-4BE8-8BFD-A28A1B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ECB2E6-C8C3-44B8-BE18-77124EEE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073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9242A-20A9-402E-A4DF-6614B5B4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1C41B6-B455-4E60-ADAB-647744CC3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66E7C9-4825-4BAE-8771-44684A0C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3CE671-A9B7-455A-8671-8B0D070A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974B9D-FBAD-444D-B41D-3114D3EF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73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6626D3-0592-4864-B24A-2888C0FF3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0852A9-CDFC-4DDF-8045-4987D93A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01139E-F689-47FE-A99E-46AEF302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04DC1C-D891-4C7C-B088-245EF0A4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F813BD-50D9-4D96-A161-EFA0F825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49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4FCAD-3A94-4563-8165-3220144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6BE635-7CFB-4182-BF6E-A62D2F283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29736F-345B-4B4C-B0FC-09734FD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F4E464-C0A5-4C8E-B774-65997344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8129CA-B159-45A6-BB36-11452711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54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B7706-3A1B-4D20-BC76-B1D4A68A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D65EDE-6532-467F-B337-259D338E4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C0AC7E-645B-42C7-A2B3-ABCB7B5E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F9A328-8C3E-4B05-8F31-719CFD428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C111D7-BECF-482B-8854-66F08C55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23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0E8E3-B5C0-4DC3-908C-50554E83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A825CB-56BD-449E-A2F0-19866470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AF6CD6-4112-4295-8ACD-817858684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01F382-2133-4AAA-99A6-ED2315E4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50EC80-A507-409C-BA24-329DA09A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C9BBC4-E58B-4A22-82AD-06C7629E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757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54BA4-E2E0-41D0-8002-93B1831F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1C09AB-E3E2-4602-B877-988BF199B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7852E9-CEE6-44C4-808E-B76C227BF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D8749F-AC18-4D21-AA1D-D6A9396A6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559FCE-51E3-47ED-8CD8-82006C7F4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47EF30-EAC3-4DD0-AC69-A2FB9ABA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6BF77D0-8718-4122-8CC6-81D3045F6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3BFFFC2-EACD-4F58-9D52-6978F561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195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6FE27-758A-413E-B304-64EEDDC5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52B11E-C58C-40F3-8A54-6DD853E8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2A35E8-7287-4677-A1F2-8C8BDD2D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4E427F-CE35-48A7-B56C-B7B7811C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143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48E72F-6AD4-4D6C-93DA-64C9C28C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BF5DBF-248F-446B-A103-B8B8AD0F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2A7F61-46F2-4060-A83A-DCE8261C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989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77133-E9D3-411B-8580-3335EAEE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7F34DF-6EDC-4E23-B502-79EAAFDD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343EBE-28BA-4D98-BA42-385A6823C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E01B6A-04AE-4EC1-8CB1-2EBBA30B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279650-3E50-4A6B-85D8-7256A652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E976DA-187D-4C30-9AA2-A4D8E9E4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594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15A01-3AB6-4373-92BB-04073D07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F58273-7306-47CD-92A2-DEA354430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4D0D1F-5A13-4393-A2C4-DBF166DE2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0D44CF-9C98-4827-9E3F-0AC4865C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2D8275-E954-488A-9121-20A191D4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A130A1-4487-466B-9426-703AD458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345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217258-10C7-4891-9FC1-B2CF0E8C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B106CD-5B37-4032-A281-2F30A9F11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B39DE7-9E74-4C62-A61B-59894C0F8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7EB2FF-1FAC-4A1E-9F18-90D649FA7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DC416A-D89F-4594-8ED0-484B3A1DF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69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6.png"/><Relationship Id="rId7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91BB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FC25B0A5-8979-8382-D55E-AB679D3F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099">
            <a:off x="4713411" y="1069780"/>
            <a:ext cx="7958135" cy="6858000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53" y="546966"/>
            <a:ext cx="9826831" cy="771196"/>
          </a:xfrm>
        </p:spPr>
        <p:txBody>
          <a:bodyPr>
            <a:noAutofit/>
          </a:bodyPr>
          <a:lstStyle/>
          <a:p>
            <a:pPr algn="l"/>
            <a:r>
              <a:rPr lang="de-AT" sz="4000" dirty="0">
                <a:solidFill>
                  <a:schemeClr val="bg1"/>
                </a:solidFill>
              </a:rPr>
              <a:t>Computerbenutzung und Dateimanagement</a:t>
            </a:r>
          </a:p>
        </p:txBody>
      </p:sp>
      <p:pic>
        <p:nvPicPr>
          <p:cNvPr id="1026" name="Picture 2" descr="C:\Users\user\Dropbox\Apps\Mozilla Thunderbird\easy4me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356" y="242249"/>
            <a:ext cx="1272174" cy="2016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B77460-D666-2D6C-2A4B-AC0D64F4E4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062"/>
            <a:ext cx="3926114" cy="5781034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4E3607-649F-DD04-D648-FBAF77CB4E9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40" y="3736542"/>
            <a:ext cx="4883469" cy="5370285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5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nhaltsplatzhalter 3">
            <a:extLst>
              <a:ext uri="{FF2B5EF4-FFF2-40B4-BE49-F238E27FC236}">
                <a16:creationId xmlns:a16="http://schemas.microsoft.com/office/drawing/2014/main" id="{F0CB947E-0E7B-49D4-B473-38E509D45F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371809"/>
              </p:ext>
            </p:extLst>
          </p:nvPr>
        </p:nvGraphicFramePr>
        <p:xfrm>
          <a:off x="1048347" y="2802260"/>
          <a:ext cx="8229600" cy="324036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6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0090"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KB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(Kilobyte)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1024 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1024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MB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(Megabyte)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1024 Kilobyte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20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1. Mio.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de-AT" sz="2000" b="1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GB</a:t>
                      </a:r>
                      <a:r>
                        <a:rPr lang="de-AT" sz="2000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(Gigabyte)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=1024 Megabyte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30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ca. 1 Mrd.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TB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(Terabyte)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=1024 Gigabyte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40 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ca. 1. Bill.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1421E6EC-B9A0-4BAE-A469-BDBEF8FC3BC5}"/>
              </a:ext>
            </a:extLst>
          </p:cNvPr>
          <p:cNvSpPr txBox="1"/>
          <p:nvPr/>
        </p:nvSpPr>
        <p:spPr>
          <a:xfrm>
            <a:off x="976067" y="1690688"/>
            <a:ext cx="7920880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Die kleinste Speichereinheit ist 1 </a:t>
            </a:r>
            <a:r>
              <a:rPr lang="de-AT" b="1" dirty="0">
                <a:solidFill>
                  <a:srgbClr val="FF3300"/>
                </a:solidFill>
              </a:rPr>
              <a:t>Bit</a:t>
            </a:r>
            <a:r>
              <a:rPr lang="de-AT" dirty="0">
                <a:solidFill>
                  <a:srgbClr val="000000"/>
                </a:solidFill>
              </a:rPr>
              <a:t>.      </a:t>
            </a:r>
          </a:p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de-AT" b="1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 Bit ergeben 1 </a:t>
            </a:r>
            <a:r>
              <a:rPr lang="de-AT" b="1" dirty="0">
                <a:solidFill>
                  <a:srgbClr val="FF3300"/>
                </a:solidFill>
              </a:rPr>
              <a:t>Byte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(= 1 Zeichen)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B00B950-26F7-5E1D-AE01-E8FCAC8E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Speichergrößen</a:t>
            </a:r>
          </a:p>
        </p:txBody>
      </p:sp>
    </p:spTree>
    <p:extLst>
      <p:ext uri="{BB962C8B-B14F-4D97-AF65-F5344CB8AC3E}">
        <p14:creationId xmlns:p14="http://schemas.microsoft.com/office/powerpoint/2010/main" val="12212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A28FD23C-45B8-4003-A406-192F7BDE6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290" y="5445224"/>
            <a:ext cx="1800225" cy="311150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USB-Speicherstick</a:t>
            </a:r>
          </a:p>
        </p:txBody>
      </p:sp>
      <p:pic>
        <p:nvPicPr>
          <p:cNvPr id="4" name="Picture 8" descr="C:\Users\user\Dropbox\Easy4me\_FTP_Easy4Me_Neu\workfiles\images\usbstick2.png">
            <a:extLst>
              <a:ext uri="{FF2B5EF4-FFF2-40B4-BE49-F238E27FC236}">
                <a16:creationId xmlns:a16="http://schemas.microsoft.com/office/drawing/2014/main" id="{52D824C0-11DA-44CC-82D4-BAD4624D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032">
            <a:off x="1673705" y="4556743"/>
            <a:ext cx="1726119" cy="704274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A2E9AA1-EFA8-40B5-9DD8-5E7C5A366790}"/>
              </a:ext>
            </a:extLst>
          </p:cNvPr>
          <p:cNvGrpSpPr>
            <a:grpSpLocks/>
          </p:cNvGrpSpPr>
          <p:nvPr/>
        </p:nvGrpSpPr>
        <p:grpSpPr bwMode="auto">
          <a:xfrm>
            <a:off x="1799227" y="3030366"/>
            <a:ext cx="1274823" cy="797267"/>
            <a:chOff x="5232933" y="1681892"/>
            <a:chExt cx="1670418" cy="1164751"/>
          </a:xfrm>
        </p:grpSpPr>
        <p:pic>
          <p:nvPicPr>
            <p:cNvPr id="6" name="Picture 10" descr="C:\Users\user\Desktop\sd2.png">
              <a:extLst>
                <a:ext uri="{FF2B5EF4-FFF2-40B4-BE49-F238E27FC236}">
                  <a16:creationId xmlns:a16="http://schemas.microsoft.com/office/drawing/2014/main" id="{2C4642CC-1B82-45E4-B39D-38D44993B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814190">
              <a:off x="6088785" y="1681892"/>
              <a:ext cx="814566" cy="1080647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user\Desktop\sd1.png">
              <a:extLst>
                <a:ext uri="{FF2B5EF4-FFF2-40B4-BE49-F238E27FC236}">
                  <a16:creationId xmlns:a16="http://schemas.microsoft.com/office/drawing/2014/main" id="{F15FD249-FC88-43C9-B15A-6379D2C8F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933" y="1765995"/>
              <a:ext cx="828858" cy="1080648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3">
            <a:extLst>
              <a:ext uri="{FF2B5EF4-FFF2-40B4-BE49-F238E27FC236}">
                <a16:creationId xmlns:a16="http://schemas.microsoft.com/office/drawing/2014/main" id="{2A883209-7059-4855-A252-4B350BACD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63" y="3894462"/>
            <a:ext cx="1800225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 Speicherkarten</a:t>
            </a:r>
          </a:p>
        </p:txBody>
      </p:sp>
      <p:pic>
        <p:nvPicPr>
          <p:cNvPr id="9" name="Picture 9" descr="C:\Users\user\Desktop\cdromdvd.png">
            <a:extLst>
              <a:ext uri="{FF2B5EF4-FFF2-40B4-BE49-F238E27FC236}">
                <a16:creationId xmlns:a16="http://schemas.microsoft.com/office/drawing/2014/main" id="{A5D1B5D8-751E-4A02-A5D2-47347F57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54">
            <a:off x="3665944" y="2684233"/>
            <a:ext cx="3331727" cy="2072694"/>
          </a:xfrm>
          <a:prstGeom prst="rect">
            <a:avLst/>
          </a:prstGeom>
          <a:noFill/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871B7CA4-3E1B-476C-B604-FE83EFDD6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467" y="5436007"/>
            <a:ext cx="2880320" cy="525401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CD, DVD und Blue-ray Disks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optische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Speichermedien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3B3250-DFB0-4437-9DC1-47B3F83810A3}"/>
              </a:ext>
            </a:extLst>
          </p:cNvPr>
          <p:cNvSpPr txBox="1"/>
          <p:nvPr/>
        </p:nvSpPr>
        <p:spPr>
          <a:xfrm>
            <a:off x="1958919" y="5948821"/>
            <a:ext cx="124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&gt; 4 GB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DA178E-133A-45BF-A751-9E3E7694E223}"/>
              </a:ext>
            </a:extLst>
          </p:cNvPr>
          <p:cNvSpPr txBox="1"/>
          <p:nvPr/>
        </p:nvSpPr>
        <p:spPr>
          <a:xfrm>
            <a:off x="4310257" y="5948821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700 MB bis 32 GB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8DFD5927-004B-4711-9835-48B6FC9D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035" y="3356992"/>
            <a:ext cx="1656184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Externe Festplatte</a:t>
            </a:r>
          </a:p>
        </p:txBody>
      </p:sp>
      <p:pic>
        <p:nvPicPr>
          <p:cNvPr id="15" name="Picture 13" descr="C:\Users\user\Desktop\usb-festplatte.png">
            <a:extLst>
              <a:ext uri="{FF2B5EF4-FFF2-40B4-BE49-F238E27FC236}">
                <a16:creationId xmlns:a16="http://schemas.microsoft.com/office/drawing/2014/main" id="{DAA0EF8C-804C-4F1B-A893-9B1D9723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77" y="2173945"/>
            <a:ext cx="2195970" cy="1471079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1598569-76CF-47F4-A2E7-49255563F33D}"/>
              </a:ext>
            </a:extLst>
          </p:cNvPr>
          <p:cNvSpPr txBox="1"/>
          <p:nvPr/>
        </p:nvSpPr>
        <p:spPr>
          <a:xfrm>
            <a:off x="7365915" y="594882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Bis mehrere Terabyte</a:t>
            </a:r>
          </a:p>
        </p:txBody>
      </p:sp>
      <p:pic>
        <p:nvPicPr>
          <p:cNvPr id="17" name="Picture 2" descr="C:\Users\user\Dropbox\Easy4me\_FTP_Easy4Me_Neu\workfiles\images\2tb-festokatte.png">
            <a:extLst>
              <a:ext uri="{FF2B5EF4-FFF2-40B4-BE49-F238E27FC236}">
                <a16:creationId xmlns:a16="http://schemas.microsoft.com/office/drawing/2014/main" id="{349CE7F6-CB46-408E-98ED-06D2BE9B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923" y="3645024"/>
            <a:ext cx="2203973" cy="1780397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41BE328B-E644-42A8-B9B8-1D0CF0A17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27" y="5436007"/>
            <a:ext cx="1656184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Interne Festplatte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E56EFD6-0877-B104-8826-E668DF2C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Speichermedien und Speichergrößen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7053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422CFF-9F1C-44AE-90B4-5DE5BAB7A5A3}"/>
              </a:ext>
            </a:extLst>
          </p:cNvPr>
          <p:cNvSpPr txBox="1">
            <a:spLocks/>
          </p:cNvSpPr>
          <p:nvPr/>
        </p:nvSpPr>
        <p:spPr>
          <a:xfrm>
            <a:off x="799542" y="1426071"/>
            <a:ext cx="4734359" cy="3549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Weniger Speicherplatzbedarf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Kleinere E-Mailanhänge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Kann viele Ordner und Dateien beinhalten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>
                <a:solidFill>
                  <a:schemeClr val="accent3">
                    <a:lumMod val="50000"/>
                  </a:schemeClr>
                </a:solidFill>
              </a:rPr>
              <a:t>ZIP-komprimierte Ordner müssen extrahiert werden</a:t>
            </a:r>
          </a:p>
          <a:p>
            <a:endParaRPr lang="de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34653-F4CF-4435-ABD5-0B68434B8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0397" y="4733679"/>
            <a:ext cx="1798064" cy="135239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feil nach rechts 3">
            <a:extLst>
              <a:ext uri="{FF2B5EF4-FFF2-40B4-BE49-F238E27FC236}">
                <a16:creationId xmlns:a16="http://schemas.microsoft.com/office/drawing/2014/main" id="{8A43F4D0-78A6-47DF-A161-66A7915704A6}"/>
              </a:ext>
            </a:extLst>
          </p:cNvPr>
          <p:cNvSpPr/>
          <p:nvPr/>
        </p:nvSpPr>
        <p:spPr>
          <a:xfrm>
            <a:off x="3093970" y="4975761"/>
            <a:ext cx="2232248" cy="767344"/>
          </a:xfrm>
          <a:prstGeom prst="rightArrow">
            <a:avLst/>
          </a:prstGeom>
          <a:solidFill>
            <a:srgbClr val="FFFFCC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rgbClr val="CC3300"/>
                </a:solidFill>
              </a:rPr>
              <a:t>Komprimieren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54A41D-64FC-4E0D-8EFD-24FED7AD9170}"/>
              </a:ext>
            </a:extLst>
          </p:cNvPr>
          <p:cNvSpPr txBox="1"/>
          <p:nvPr/>
        </p:nvSpPr>
        <p:spPr>
          <a:xfrm>
            <a:off x="1455373" y="622588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2,4 MB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C1768C-AEC3-4483-8725-883E4811FCE3}"/>
              </a:ext>
            </a:extLst>
          </p:cNvPr>
          <p:cNvSpPr txBox="1"/>
          <p:nvPr/>
        </p:nvSpPr>
        <p:spPr>
          <a:xfrm>
            <a:off x="5591944" y="60412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12 KB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E3F6AA-0481-4207-A531-D4F1788C5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608">
            <a:off x="7527471" y="955838"/>
            <a:ext cx="2847841" cy="3524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97806AA-6B7C-4791-8099-536108F31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45" y="4728401"/>
            <a:ext cx="938213" cy="1262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DD106192-7268-07E4-22A8-3190C7A6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089"/>
          </a:xfrm>
        </p:spPr>
        <p:txBody>
          <a:bodyPr/>
          <a:lstStyle/>
          <a:p>
            <a:r>
              <a:rPr lang="de-AT" dirty="0"/>
              <a:t>ZIP-komprimierte Ordner</a:t>
            </a:r>
          </a:p>
        </p:txBody>
      </p:sp>
    </p:spTree>
    <p:extLst>
      <p:ext uri="{BB962C8B-B14F-4D97-AF65-F5344CB8AC3E}">
        <p14:creationId xmlns:p14="http://schemas.microsoft.com/office/powerpoint/2010/main" val="12672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601699E-29CF-4CE5-A986-2AA1F4A7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4251" y="1249895"/>
            <a:ext cx="6313659" cy="457437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2D60C8-98BC-44AF-9AC6-B76FF902805D}"/>
              </a:ext>
            </a:extLst>
          </p:cNvPr>
          <p:cNvSpPr txBox="1"/>
          <p:nvPr/>
        </p:nvSpPr>
        <p:spPr>
          <a:xfrm>
            <a:off x="2663773" y="6034688"/>
            <a:ext cx="360040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D: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98C24D-535C-4866-AEFC-5F8B75DB4CF1}"/>
              </a:ext>
            </a:extLst>
          </p:cNvPr>
          <p:cNvSpPr txBox="1"/>
          <p:nvPr/>
        </p:nvSpPr>
        <p:spPr>
          <a:xfrm>
            <a:off x="2844921" y="6034688"/>
            <a:ext cx="1116124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r>
              <a:rPr lang="de-AT" b="1" dirty="0">
                <a:solidFill>
                  <a:schemeClr val="accent1">
                    <a:lumMod val="50000"/>
                  </a:schemeClr>
                </a:solidFill>
              </a:rPr>
              <a:t>\Testbilder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C7C9FB-C428-4EC4-AEBC-EA71075F12BE}"/>
              </a:ext>
            </a:extLst>
          </p:cNvPr>
          <p:cNvSpPr txBox="1"/>
          <p:nvPr/>
        </p:nvSpPr>
        <p:spPr>
          <a:xfrm>
            <a:off x="3888849" y="6041458"/>
            <a:ext cx="1224136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r>
              <a:rPr lang="de-AT" b="1" dirty="0">
                <a:solidFill>
                  <a:schemeClr val="accent1">
                    <a:lumMod val="50000"/>
                  </a:schemeClr>
                </a:solidFill>
              </a:rPr>
              <a:t>\bearbeitet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72474B-36AF-4839-9BD3-5CFA4FD8B533}"/>
              </a:ext>
            </a:extLst>
          </p:cNvPr>
          <p:cNvSpPr txBox="1"/>
          <p:nvPr/>
        </p:nvSpPr>
        <p:spPr>
          <a:xfrm>
            <a:off x="4866707" y="6047639"/>
            <a:ext cx="122413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de-AT" b="1" dirty="0"/>
              <a:t>\Dubai.jpg</a:t>
            </a:r>
          </a:p>
        </p:txBody>
      </p: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59519BDC-2A88-4A99-A222-53CFAF8A6D4D}"/>
              </a:ext>
            </a:extLst>
          </p:cNvPr>
          <p:cNvSpPr/>
          <p:nvPr/>
        </p:nvSpPr>
        <p:spPr>
          <a:xfrm>
            <a:off x="1285334" y="4877595"/>
            <a:ext cx="1008112" cy="21602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Abgerundetes Rechteck 16">
            <a:extLst>
              <a:ext uri="{FF2B5EF4-FFF2-40B4-BE49-F238E27FC236}">
                <a16:creationId xmlns:a16="http://schemas.microsoft.com/office/drawing/2014/main" id="{11DD89AB-4F3C-417F-B364-ABCA723E5A04}"/>
              </a:ext>
            </a:extLst>
          </p:cNvPr>
          <p:cNvSpPr/>
          <p:nvPr/>
        </p:nvSpPr>
        <p:spPr>
          <a:xfrm>
            <a:off x="1389639" y="5148494"/>
            <a:ext cx="879549" cy="17280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Abgerundetes Rechteck 18">
            <a:extLst>
              <a:ext uri="{FF2B5EF4-FFF2-40B4-BE49-F238E27FC236}">
                <a16:creationId xmlns:a16="http://schemas.microsoft.com/office/drawing/2014/main" id="{A8644A53-BC6D-4CBA-8A0D-97A32FA53223}"/>
              </a:ext>
            </a:extLst>
          </p:cNvPr>
          <p:cNvSpPr/>
          <p:nvPr/>
        </p:nvSpPr>
        <p:spPr>
          <a:xfrm>
            <a:off x="3279454" y="2947250"/>
            <a:ext cx="2047450" cy="1568014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749FE4-3291-4FF6-8DD3-AD9D40D06039}"/>
              </a:ext>
            </a:extLst>
          </p:cNvPr>
          <p:cNvSpPr txBox="1"/>
          <p:nvPr/>
        </p:nvSpPr>
        <p:spPr>
          <a:xfrm>
            <a:off x="2160469" y="6369249"/>
            <a:ext cx="104411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AT" sz="1600" dirty="0">
                <a:solidFill>
                  <a:srgbClr val="CC3300"/>
                </a:solidFill>
              </a:rPr>
              <a:t>Laufwerk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30C92BE-FB41-47A3-8144-8351B996E14A}"/>
              </a:ext>
            </a:extLst>
          </p:cNvPr>
          <p:cNvSpPr txBox="1"/>
          <p:nvPr/>
        </p:nvSpPr>
        <p:spPr>
          <a:xfrm>
            <a:off x="3113321" y="6371754"/>
            <a:ext cx="1942117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AT" sz="1600" dirty="0">
                <a:solidFill>
                  <a:schemeClr val="accent1">
                    <a:lumMod val="50000"/>
                  </a:schemeClr>
                </a:solidFill>
              </a:rPr>
              <a:t>Ordner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85CFCC4-26B1-426F-A014-6FEA83EC74DD}"/>
              </a:ext>
            </a:extLst>
          </p:cNvPr>
          <p:cNvSpPr txBox="1"/>
          <p:nvPr/>
        </p:nvSpPr>
        <p:spPr>
          <a:xfrm>
            <a:off x="5001996" y="6361595"/>
            <a:ext cx="122413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AT" sz="1600" dirty="0">
                <a:solidFill>
                  <a:schemeClr val="accent3">
                    <a:lumMod val="50000"/>
                  </a:schemeClr>
                </a:solidFill>
              </a:rPr>
              <a:t>Dateiname</a:t>
            </a:r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CEDD44C-A50E-4750-934A-3FB561C78AB5}"/>
              </a:ext>
            </a:extLst>
          </p:cNvPr>
          <p:cNvCxnSpPr>
            <a:cxnSpLocks/>
          </p:cNvCxnSpPr>
          <p:nvPr/>
        </p:nvCxnSpPr>
        <p:spPr>
          <a:xfrm>
            <a:off x="1126409" y="4756074"/>
            <a:ext cx="1526771" cy="1459252"/>
          </a:xfrm>
          <a:prstGeom prst="bentConnector3">
            <a:avLst>
              <a:gd name="adj1" fmla="val -12224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5B8CFEE5-B8C2-4DB3-A5B1-16C8D56338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3290" y="4725729"/>
            <a:ext cx="1381310" cy="118153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4C18BBD-DA50-41C3-B9CE-C7E3B4967BD2}"/>
              </a:ext>
            </a:extLst>
          </p:cNvPr>
          <p:cNvGrpSpPr/>
          <p:nvPr/>
        </p:nvGrpSpPr>
        <p:grpSpPr>
          <a:xfrm>
            <a:off x="2466115" y="4999633"/>
            <a:ext cx="1494930" cy="921995"/>
            <a:chOff x="1710046" y="5081779"/>
            <a:chExt cx="1494930" cy="921995"/>
          </a:xfrm>
        </p:grpSpPr>
        <p:cxnSp>
          <p:nvCxnSpPr>
            <p:cNvPr id="27" name="Verbinder: gewinkelt 26">
              <a:extLst>
                <a:ext uri="{FF2B5EF4-FFF2-40B4-BE49-F238E27FC236}">
                  <a16:creationId xmlns:a16="http://schemas.microsoft.com/office/drawing/2014/main" id="{FB22DFDA-BBA8-408F-9325-8E784291A712}"/>
                </a:ext>
              </a:extLst>
            </p:cNvPr>
            <p:cNvCxnSpPr>
              <a:cxnSpLocks/>
            </p:cNvCxnSpPr>
            <p:nvPr/>
          </p:nvCxnSpPr>
          <p:spPr>
            <a:xfrm>
              <a:off x="1710047" y="5292378"/>
              <a:ext cx="1494929" cy="711396"/>
            </a:xfrm>
            <a:prstGeom prst="bentConnector3">
              <a:avLst>
                <a:gd name="adj1" fmla="val 100046"/>
              </a:avLst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Verbinder: gewinkelt 36">
              <a:extLst>
                <a:ext uri="{FF2B5EF4-FFF2-40B4-BE49-F238E27FC236}">
                  <a16:creationId xmlns:a16="http://schemas.microsoft.com/office/drawing/2014/main" id="{9415C4A2-79C4-435F-908D-8A5AD8A2EEC5}"/>
                </a:ext>
              </a:extLst>
            </p:cNvPr>
            <p:cNvCxnSpPr>
              <a:cxnSpLocks/>
            </p:cNvCxnSpPr>
            <p:nvPr/>
          </p:nvCxnSpPr>
          <p:spPr>
            <a:xfrm>
              <a:off x="1710046" y="5081779"/>
              <a:ext cx="1494929" cy="711396"/>
            </a:xfrm>
            <a:prstGeom prst="bentConnector3">
              <a:avLst>
                <a:gd name="adj1" fmla="val 100046"/>
              </a:avLst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bgerundetes Rechteck 4">
            <a:extLst>
              <a:ext uri="{FF2B5EF4-FFF2-40B4-BE49-F238E27FC236}">
                <a16:creationId xmlns:a16="http://schemas.microsoft.com/office/drawing/2014/main" id="{B78BE68A-023C-4DDE-8C18-F04B1BF69D54}"/>
              </a:ext>
            </a:extLst>
          </p:cNvPr>
          <p:cNvSpPr/>
          <p:nvPr/>
        </p:nvSpPr>
        <p:spPr>
          <a:xfrm>
            <a:off x="2849730" y="1486852"/>
            <a:ext cx="2677241" cy="255115"/>
          </a:xfrm>
          <a:prstGeom prst="round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Legende: Linie 7">
            <a:extLst>
              <a:ext uri="{FF2B5EF4-FFF2-40B4-BE49-F238E27FC236}">
                <a16:creationId xmlns:a16="http://schemas.microsoft.com/office/drawing/2014/main" id="{236D3B5B-C0A1-4DC5-90C3-5D670FFE17CD}"/>
              </a:ext>
            </a:extLst>
          </p:cNvPr>
          <p:cNvSpPr/>
          <p:nvPr/>
        </p:nvSpPr>
        <p:spPr>
          <a:xfrm>
            <a:off x="6004229" y="628312"/>
            <a:ext cx="1579416" cy="351886"/>
          </a:xfrm>
          <a:prstGeom prst="borderCallout1">
            <a:avLst>
              <a:gd name="adj1" fmla="val 69372"/>
              <a:gd name="adj2" fmla="val -3822"/>
              <a:gd name="adj3" fmla="val 232754"/>
              <a:gd name="adj4" fmla="val -32978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de-DE" b="1" dirty="0"/>
              <a:t>Pfad zur Datei</a:t>
            </a:r>
            <a:endParaRPr lang="de-AT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0CDCE9-33E1-42D4-A52C-F9B534688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7044" y="3058656"/>
            <a:ext cx="1812271" cy="1384305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D3072A05-28BD-3E6C-10C5-BA3DF997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03" y="183505"/>
            <a:ext cx="9331526" cy="832562"/>
          </a:xfrm>
        </p:spPr>
        <p:txBody>
          <a:bodyPr/>
          <a:lstStyle/>
          <a:p>
            <a:r>
              <a:rPr lang="de-AT" dirty="0"/>
              <a:t>Dateien und Ordner</a:t>
            </a:r>
          </a:p>
        </p:txBody>
      </p:sp>
    </p:spTree>
    <p:extLst>
      <p:ext uri="{BB962C8B-B14F-4D97-AF65-F5344CB8AC3E}">
        <p14:creationId xmlns:p14="http://schemas.microsoft.com/office/powerpoint/2010/main" val="10755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 animBg="1"/>
      <p:bldP spid="13" grpId="0" animBg="1"/>
      <p:bldP spid="15" grpId="0"/>
      <p:bldP spid="16" grpId="0"/>
      <p:bldP spid="17" grpId="0"/>
      <p:bldP spid="21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C7CCA26-68FA-48AD-B6CA-796CCA472CDB}"/>
              </a:ext>
            </a:extLst>
          </p:cNvPr>
          <p:cNvSpPr txBox="1"/>
          <p:nvPr/>
        </p:nvSpPr>
        <p:spPr>
          <a:xfrm>
            <a:off x="575950" y="563562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50000"/>
                  </a:schemeClr>
                </a:solidFill>
              </a:rPr>
              <a:t>Aussagekräftige Namen für  Dateien und Ordner erleichtern die Übersicht!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3C550D-D1FC-462A-8740-A13016F6A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8947" y="1499208"/>
            <a:ext cx="5325586" cy="385958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bgerundetes Rechteck 16">
            <a:extLst>
              <a:ext uri="{FF2B5EF4-FFF2-40B4-BE49-F238E27FC236}">
                <a16:creationId xmlns:a16="http://schemas.microsoft.com/office/drawing/2014/main" id="{E6842E2F-21DF-4F76-933D-B414B02ECD3D}"/>
              </a:ext>
            </a:extLst>
          </p:cNvPr>
          <p:cNvSpPr/>
          <p:nvPr/>
        </p:nvSpPr>
        <p:spPr>
          <a:xfrm>
            <a:off x="1757548" y="3184813"/>
            <a:ext cx="356260" cy="94408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Abgerundetes Rechteck 9">
            <a:extLst>
              <a:ext uri="{FF2B5EF4-FFF2-40B4-BE49-F238E27FC236}">
                <a16:creationId xmlns:a16="http://schemas.microsoft.com/office/drawing/2014/main" id="{FB3AD27C-3F63-4180-B37D-1CDE90FF0C3B}"/>
              </a:ext>
            </a:extLst>
          </p:cNvPr>
          <p:cNvSpPr/>
          <p:nvPr/>
        </p:nvSpPr>
        <p:spPr>
          <a:xfrm>
            <a:off x="1715984" y="3545379"/>
            <a:ext cx="623455" cy="90784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Abgerundetes Rechteck 10">
            <a:extLst>
              <a:ext uri="{FF2B5EF4-FFF2-40B4-BE49-F238E27FC236}">
                <a16:creationId xmlns:a16="http://schemas.microsoft.com/office/drawing/2014/main" id="{C487BC5D-AC66-4E16-8EA1-EE5BD5012FD8}"/>
              </a:ext>
            </a:extLst>
          </p:cNvPr>
          <p:cNvSpPr/>
          <p:nvPr/>
        </p:nvSpPr>
        <p:spPr>
          <a:xfrm>
            <a:off x="1579418" y="2827871"/>
            <a:ext cx="801585" cy="90784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Abgerundetes Rechteck 11">
            <a:extLst>
              <a:ext uri="{FF2B5EF4-FFF2-40B4-BE49-F238E27FC236}">
                <a16:creationId xmlns:a16="http://schemas.microsoft.com/office/drawing/2014/main" id="{4115AB57-E35B-463C-A5E5-8F9A442503BD}"/>
              </a:ext>
            </a:extLst>
          </p:cNvPr>
          <p:cNvSpPr/>
          <p:nvPr/>
        </p:nvSpPr>
        <p:spPr>
          <a:xfrm>
            <a:off x="1656608" y="3359503"/>
            <a:ext cx="356260" cy="94408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AB351AF-8415-4524-641D-FB9E9CAA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249"/>
          </a:xfrm>
        </p:spPr>
        <p:txBody>
          <a:bodyPr/>
          <a:lstStyle/>
          <a:p>
            <a:r>
              <a:rPr lang="de-AT" dirty="0"/>
              <a:t>Dateien und Ordner richtig benennen</a:t>
            </a:r>
          </a:p>
        </p:txBody>
      </p:sp>
      <p:sp>
        <p:nvSpPr>
          <p:cNvPr id="11" name="Abgerundetes Rechteck 9">
            <a:extLst>
              <a:ext uri="{FF2B5EF4-FFF2-40B4-BE49-F238E27FC236}">
                <a16:creationId xmlns:a16="http://schemas.microsoft.com/office/drawing/2014/main" id="{ECE4AEEE-E08A-412B-B300-3C1731A26AB3}"/>
              </a:ext>
            </a:extLst>
          </p:cNvPr>
          <p:cNvSpPr/>
          <p:nvPr/>
        </p:nvSpPr>
        <p:spPr>
          <a:xfrm>
            <a:off x="3319152" y="3630225"/>
            <a:ext cx="623456" cy="90784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9450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CEC95E-48A6-ACBE-D3FC-515EB03C1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5180" y="3705839"/>
            <a:ext cx="4920915" cy="2739350"/>
          </a:xfrm>
          <a:prstGeom prst="rect">
            <a:avLst/>
          </a:prstGeom>
          <a:ln w="3175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A9C904-AD6D-601D-53C0-D6A9FDC3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00" y="1537575"/>
            <a:ext cx="3014434" cy="2348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801B81-1F04-C7AB-9DE2-15C56454A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16" y="1537575"/>
            <a:ext cx="3533915" cy="199271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3CD6CB4-635D-5F84-D93B-B2DB6E16BB57}"/>
              </a:ext>
            </a:extLst>
          </p:cNvPr>
          <p:cNvSpPr/>
          <p:nvPr/>
        </p:nvSpPr>
        <p:spPr>
          <a:xfrm>
            <a:off x="7405036" y="3106724"/>
            <a:ext cx="1305426" cy="312821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AEC3747-23A8-BC78-403F-BE75B3A95829}"/>
              </a:ext>
            </a:extLst>
          </p:cNvPr>
          <p:cNvSpPr/>
          <p:nvPr/>
        </p:nvSpPr>
        <p:spPr>
          <a:xfrm>
            <a:off x="7703421" y="3892694"/>
            <a:ext cx="1305426" cy="312821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524468A-2C4B-CE5A-0876-5881F5D41A3C}"/>
              </a:ext>
            </a:extLst>
          </p:cNvPr>
          <p:cNvSpPr/>
          <p:nvPr/>
        </p:nvSpPr>
        <p:spPr>
          <a:xfrm>
            <a:off x="2685849" y="2461957"/>
            <a:ext cx="1302454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B659687-EEC2-A04C-F3EA-B678D0E27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12" y="4212127"/>
            <a:ext cx="2978022" cy="19638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194E72A-4A15-9384-AAA8-D4175C7E8764}"/>
              </a:ext>
            </a:extLst>
          </p:cNvPr>
          <p:cNvSpPr/>
          <p:nvPr/>
        </p:nvSpPr>
        <p:spPr>
          <a:xfrm>
            <a:off x="5350138" y="4415591"/>
            <a:ext cx="790714" cy="216568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C80E8D10-D647-F9C8-D0A3-8FE8E69A09B2}"/>
                  </a:ext>
                </a:extLst>
              </p14:cNvPr>
              <p14:cNvContentPartPr/>
              <p14:nvPr/>
            </p14:nvContentPartPr>
            <p14:xfrm>
              <a:off x="4156645" y="5516148"/>
              <a:ext cx="781560" cy="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C80E8D10-D647-F9C8-D0A3-8FE8E69A09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3005" y="5408148"/>
                <a:ext cx="889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587375B-A0C2-18BB-3792-CA70CBA9D903}"/>
                  </a:ext>
                </a:extLst>
              </p14:cNvPr>
              <p14:cNvContentPartPr/>
              <p14:nvPr/>
            </p14:nvContentPartPr>
            <p14:xfrm flipV="1">
              <a:off x="8650525" y="5688281"/>
              <a:ext cx="1083960" cy="51427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F587375B-A0C2-18BB-3792-CA70CBA9D9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V="1">
                <a:off x="8596525" y="5581141"/>
                <a:ext cx="1191600" cy="26534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hteck 16">
            <a:extLst>
              <a:ext uri="{FF2B5EF4-FFF2-40B4-BE49-F238E27FC236}">
                <a16:creationId xmlns:a16="http://schemas.microsoft.com/office/drawing/2014/main" id="{E7E3A405-D5F7-C2AF-6909-B512E129DD39}"/>
              </a:ext>
            </a:extLst>
          </p:cNvPr>
          <p:cNvSpPr/>
          <p:nvPr/>
        </p:nvSpPr>
        <p:spPr>
          <a:xfrm>
            <a:off x="1919037" y="1055191"/>
            <a:ext cx="3248526" cy="5499228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A727413-AF03-CADD-16D6-CC1A6F85FBF9}"/>
              </a:ext>
            </a:extLst>
          </p:cNvPr>
          <p:cNvSpPr/>
          <p:nvPr/>
        </p:nvSpPr>
        <p:spPr>
          <a:xfrm>
            <a:off x="5249598" y="1055191"/>
            <a:ext cx="5097559" cy="549922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F3BE5D-44FB-5847-8095-E0AE82E877F9}"/>
              </a:ext>
            </a:extLst>
          </p:cNvPr>
          <p:cNvSpPr txBox="1"/>
          <p:nvPr/>
        </p:nvSpPr>
        <p:spPr>
          <a:xfrm>
            <a:off x="1919037" y="216478"/>
            <a:ext cx="851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Die Datei </a:t>
            </a:r>
            <a:r>
              <a:rPr lang="de-AT" b="1" i="1" dirty="0">
                <a:solidFill>
                  <a:schemeClr val="accent1">
                    <a:lumMod val="75000"/>
                  </a:schemeClr>
                </a:solidFill>
              </a:rPr>
              <a:t>statistik-pv-2022.xlsx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wurde </a:t>
            </a:r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lokal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gespeichert und in </a:t>
            </a:r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OneDrive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synchronisiert. </a:t>
            </a:r>
            <a:br>
              <a:rPr lang="de-A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Beim Löschen der Datei wird die Datei gleich in </a:t>
            </a:r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2 Papierkörbe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verschoben: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2C0A7D6-45DA-3C0D-E156-87C0EEEFD9F5}"/>
              </a:ext>
            </a:extLst>
          </p:cNvPr>
          <p:cNvSpPr txBox="1"/>
          <p:nvPr/>
        </p:nvSpPr>
        <p:spPr>
          <a:xfrm>
            <a:off x="2067174" y="1055191"/>
            <a:ext cx="213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Windows Papierkorb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0D793E-C36F-27B9-CE2D-09A843CDD1B8}"/>
              </a:ext>
            </a:extLst>
          </p:cNvPr>
          <p:cNvSpPr txBox="1"/>
          <p:nvPr/>
        </p:nvSpPr>
        <p:spPr>
          <a:xfrm>
            <a:off x="5275666" y="1084128"/>
            <a:ext cx="303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One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-Drive-Papierkorb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2A251F9-8CE4-B5F1-4DA3-6CCFD3EDD5BB}"/>
              </a:ext>
            </a:extLst>
          </p:cNvPr>
          <p:cNvSpPr/>
          <p:nvPr/>
        </p:nvSpPr>
        <p:spPr>
          <a:xfrm>
            <a:off x="5387501" y="6221724"/>
            <a:ext cx="1481471" cy="216568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492A34AC-C6FF-8A52-3766-F0D2722F77D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107705" cy="6080064"/>
          </a:xfrm>
          <a:prstGeom prst="rect">
            <a:avLst/>
          </a:prstGeom>
        </p:spPr>
        <p:txBody>
          <a:bodyPr vert="vert27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Dateien im Papierkorb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5A9426-7B47-BCCD-1EC2-4F83BC859017}"/>
              </a:ext>
            </a:extLst>
          </p:cNvPr>
          <p:cNvSpPr/>
          <p:nvPr/>
        </p:nvSpPr>
        <p:spPr>
          <a:xfrm>
            <a:off x="2065199" y="1131797"/>
            <a:ext cx="2091445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4B4F33-3915-31E3-EF6E-E734A47CCCB0}"/>
              </a:ext>
            </a:extLst>
          </p:cNvPr>
          <p:cNvSpPr/>
          <p:nvPr/>
        </p:nvSpPr>
        <p:spPr>
          <a:xfrm>
            <a:off x="5342518" y="1145372"/>
            <a:ext cx="2091445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11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16610D5A-75FD-A31E-354B-A13FE60E9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8373" y="470799"/>
            <a:ext cx="7408544" cy="62251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C9674A1D-F8F6-DC70-5E24-DBDC7433C0DE}"/>
              </a:ext>
            </a:extLst>
          </p:cNvPr>
          <p:cNvGrpSpPr/>
          <p:nvPr/>
        </p:nvGrpSpPr>
        <p:grpSpPr>
          <a:xfrm>
            <a:off x="1216441" y="2133389"/>
            <a:ext cx="3866199" cy="369332"/>
            <a:chOff x="1215025" y="2083451"/>
            <a:chExt cx="4194642" cy="1082140"/>
          </a:xfrm>
        </p:grpSpPr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361F4815-814D-0CBD-5EE4-B723B822865C}"/>
                </a:ext>
              </a:extLst>
            </p:cNvPr>
            <p:cNvSpPr/>
            <p:nvPr/>
          </p:nvSpPr>
          <p:spPr>
            <a:xfrm>
              <a:off x="3745967" y="2213352"/>
              <a:ext cx="1663700" cy="68258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D3514E4-162A-19EF-3349-DD5252F0700D}"/>
                </a:ext>
              </a:extLst>
            </p:cNvPr>
            <p:cNvSpPr/>
            <p:nvPr/>
          </p:nvSpPr>
          <p:spPr>
            <a:xfrm>
              <a:off x="1215025" y="2083451"/>
              <a:ext cx="1697372" cy="1082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chemeClr val="accent1">
                      <a:lumMod val="75000"/>
                    </a:schemeClr>
                  </a:solidFill>
                </a:rPr>
                <a:t>Informationen</a:t>
              </a:r>
              <a:endParaRPr lang="de-AT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72A3711C-F795-D7BA-06D7-44845EA27222}"/>
                </a:ext>
              </a:extLst>
            </p:cNvPr>
            <p:cNvCxnSpPr>
              <a:cxnSpLocks/>
            </p:cNvCxnSpPr>
            <p:nvPr/>
          </p:nvCxnSpPr>
          <p:spPr>
            <a:xfrm>
              <a:off x="2944888" y="2617518"/>
              <a:ext cx="574221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hteck 47">
            <a:extLst>
              <a:ext uri="{FF2B5EF4-FFF2-40B4-BE49-F238E27FC236}">
                <a16:creationId xmlns:a16="http://schemas.microsoft.com/office/drawing/2014/main" id="{0353D874-1F62-9461-E50A-D16AF07F5F67}"/>
              </a:ext>
            </a:extLst>
          </p:cNvPr>
          <p:cNvSpPr/>
          <p:nvPr/>
        </p:nvSpPr>
        <p:spPr>
          <a:xfrm>
            <a:off x="1265083" y="3085517"/>
            <a:ext cx="1485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Programme</a:t>
            </a:r>
            <a:br>
              <a:rPr lang="de-DE" b="1" dirty="0">
                <a:solidFill>
                  <a:srgbClr val="C00000"/>
                </a:solidFill>
              </a:rPr>
            </a:b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deinstallieren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98DC1487-7132-3572-8BA6-3B9503B0CBAC}"/>
              </a:ext>
            </a:extLst>
          </p:cNvPr>
          <p:cNvCxnSpPr>
            <a:cxnSpLocks/>
          </p:cNvCxnSpPr>
          <p:nvPr/>
        </p:nvCxnSpPr>
        <p:spPr>
          <a:xfrm>
            <a:off x="2810854" y="3453429"/>
            <a:ext cx="574221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el 58">
            <a:extLst>
              <a:ext uri="{FF2B5EF4-FFF2-40B4-BE49-F238E27FC236}">
                <a16:creationId xmlns:a16="http://schemas.microsoft.com/office/drawing/2014/main" id="{F3A41804-E16D-A171-A09D-6C74C6EE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8" y="143908"/>
            <a:ext cx="3101213" cy="1991916"/>
          </a:xfrm>
        </p:spPr>
        <p:txBody>
          <a:bodyPr>
            <a:normAutofit/>
          </a:bodyPr>
          <a:lstStyle/>
          <a:p>
            <a:r>
              <a:rPr lang="de-AT" sz="3600" dirty="0"/>
              <a:t>Einstellungen des Computers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95B14D16-D8D3-464E-BEF5-35670C9F5745}"/>
              </a:ext>
            </a:extLst>
          </p:cNvPr>
          <p:cNvSpPr/>
          <p:nvPr/>
        </p:nvSpPr>
        <p:spPr>
          <a:xfrm>
            <a:off x="3565372" y="2476384"/>
            <a:ext cx="1533431" cy="23296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9449132C-4D20-418F-AA9A-E39AA9898A1F}"/>
              </a:ext>
            </a:extLst>
          </p:cNvPr>
          <p:cNvSpPr/>
          <p:nvPr/>
        </p:nvSpPr>
        <p:spPr>
          <a:xfrm>
            <a:off x="3563334" y="3346546"/>
            <a:ext cx="1533431" cy="23296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05361F2-EFDC-48D6-858C-080CCB5BB302}"/>
              </a:ext>
            </a:extLst>
          </p:cNvPr>
          <p:cNvSpPr/>
          <p:nvPr/>
        </p:nvSpPr>
        <p:spPr>
          <a:xfrm>
            <a:off x="1235393" y="2419807"/>
            <a:ext cx="93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Drucker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7A78D21F-0EEF-4171-B61D-32D616DF428F}"/>
              </a:ext>
            </a:extLst>
          </p:cNvPr>
          <p:cNvCxnSpPr>
            <a:cxnSpLocks/>
          </p:cNvCxnSpPr>
          <p:nvPr/>
        </p:nvCxnSpPr>
        <p:spPr>
          <a:xfrm>
            <a:off x="2801425" y="2578988"/>
            <a:ext cx="529259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0C46536F-6AFB-499B-995B-A4D5ABB39DDA}"/>
              </a:ext>
            </a:extLst>
          </p:cNvPr>
          <p:cNvSpPr/>
          <p:nvPr/>
        </p:nvSpPr>
        <p:spPr>
          <a:xfrm>
            <a:off x="3572764" y="4481969"/>
            <a:ext cx="1533431" cy="23296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C4FB084-BE60-4956-87F6-038FD3269D3E}"/>
              </a:ext>
            </a:extLst>
          </p:cNvPr>
          <p:cNvSpPr/>
          <p:nvPr/>
        </p:nvSpPr>
        <p:spPr>
          <a:xfrm>
            <a:off x="585593" y="3761371"/>
            <a:ext cx="3166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Mauszeiger,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Bildschirmlupe,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Sprachausgabe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7E7ED9A-8108-44C5-8DB6-96B9A949D6CA}"/>
              </a:ext>
            </a:extLst>
          </p:cNvPr>
          <p:cNvGrpSpPr/>
          <p:nvPr/>
        </p:nvGrpSpPr>
        <p:grpSpPr>
          <a:xfrm>
            <a:off x="309598" y="4557924"/>
            <a:ext cx="3208775" cy="2124530"/>
            <a:chOff x="309598" y="4557924"/>
            <a:chExt cx="3208775" cy="212453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5DF2FEB-6A64-4D01-905A-7C8575166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98" y="4557924"/>
              <a:ext cx="3181579" cy="2124530"/>
            </a:xfrm>
            <a:prstGeom prst="rect">
              <a:avLst/>
            </a:prstGeom>
          </p:spPr>
        </p:pic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C6D0262B-EDAD-E7F4-0F24-7FA88F099E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0426" y="4714934"/>
              <a:ext cx="767947" cy="551772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91C4BF20-2398-4499-909B-E4C138AB1A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26" y="5753595"/>
              <a:ext cx="1388735" cy="75265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EA6FF8C4-D4B8-43CD-A895-0458ECC6D2F5}"/>
              </a:ext>
            </a:extLst>
          </p:cNvPr>
          <p:cNvCxnSpPr>
            <a:cxnSpLocks/>
          </p:cNvCxnSpPr>
          <p:nvPr/>
        </p:nvCxnSpPr>
        <p:spPr>
          <a:xfrm>
            <a:off x="2885704" y="4289203"/>
            <a:ext cx="546265" cy="14802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56FDC9D1-0CC6-40E2-B60C-C2F1F7D0513C}"/>
              </a:ext>
            </a:extLst>
          </p:cNvPr>
          <p:cNvSpPr/>
          <p:nvPr/>
        </p:nvSpPr>
        <p:spPr>
          <a:xfrm>
            <a:off x="150523" y="1640828"/>
            <a:ext cx="2630385" cy="344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i="1" dirty="0">
                <a:solidFill>
                  <a:schemeClr val="accent1">
                    <a:lumMod val="75000"/>
                  </a:schemeClr>
                </a:solidFill>
              </a:rPr>
              <a:t>Start</a:t>
            </a:r>
            <a:r>
              <a:rPr lang="de-AT" dirty="0"/>
              <a:t>     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de-AT" i="1" dirty="0">
                <a:solidFill>
                  <a:schemeClr val="accent1">
                    <a:lumMod val="75000"/>
                  </a:schemeClr>
                </a:solidFill>
              </a:rPr>
              <a:t>Einstellungen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BA1E907-C511-4F72-98E5-35FFA9553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09" y="1716003"/>
            <a:ext cx="198702" cy="21194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EE4D0E4-B427-4F9A-A0C5-FAA200A13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69" y="1704410"/>
            <a:ext cx="204884" cy="2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0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4F5F8D9-A93E-48FB-8FA4-935E0F31B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3" y="1770821"/>
            <a:ext cx="4553416" cy="4885122"/>
          </a:xfrm>
          <a:prstGeom prst="rect">
            <a:avLst/>
          </a:prstGeom>
        </p:spPr>
      </p:pic>
      <p:sp>
        <p:nvSpPr>
          <p:cNvPr id="17" name="Abgerundetes Rechteck 22">
            <a:extLst>
              <a:ext uri="{FF2B5EF4-FFF2-40B4-BE49-F238E27FC236}">
                <a16:creationId xmlns:a16="http://schemas.microsoft.com/office/drawing/2014/main" id="{154FDD8D-A2B4-4227-BC45-AF2D87BD53DB}"/>
              </a:ext>
            </a:extLst>
          </p:cNvPr>
          <p:cNvSpPr/>
          <p:nvPr/>
        </p:nvSpPr>
        <p:spPr>
          <a:xfrm>
            <a:off x="445077" y="2361793"/>
            <a:ext cx="795894" cy="14264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1" name="Legende mit Linie 1 27">
            <a:extLst>
              <a:ext uri="{FF2B5EF4-FFF2-40B4-BE49-F238E27FC236}">
                <a16:creationId xmlns:a16="http://schemas.microsoft.com/office/drawing/2014/main" id="{D1D4692F-86D5-4714-9716-4AB799DF6575}"/>
              </a:ext>
            </a:extLst>
          </p:cNvPr>
          <p:cNvSpPr/>
          <p:nvPr/>
        </p:nvSpPr>
        <p:spPr>
          <a:xfrm>
            <a:off x="4901836" y="5738963"/>
            <a:ext cx="5216274" cy="648072"/>
          </a:xfrm>
          <a:prstGeom prst="borderCallout1">
            <a:avLst>
              <a:gd name="adj1" fmla="val 50105"/>
              <a:gd name="adj2" fmla="val -1548"/>
              <a:gd name="adj3" fmla="val -13237"/>
              <a:gd name="adj4" fmla="val -19190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Betriebssystem: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Windows 11 Pro</a:t>
            </a:r>
          </a:p>
        </p:txBody>
      </p:sp>
      <p:sp>
        <p:nvSpPr>
          <p:cNvPr id="22" name="Legende mit Linie 1 28">
            <a:extLst>
              <a:ext uri="{FF2B5EF4-FFF2-40B4-BE49-F238E27FC236}">
                <a16:creationId xmlns:a16="http://schemas.microsoft.com/office/drawing/2014/main" id="{5B030958-2668-4139-8568-D84B2CDEE48A}"/>
              </a:ext>
            </a:extLst>
          </p:cNvPr>
          <p:cNvSpPr/>
          <p:nvPr/>
        </p:nvSpPr>
        <p:spPr>
          <a:xfrm>
            <a:off x="4914407" y="3090289"/>
            <a:ext cx="5203703" cy="729030"/>
          </a:xfrm>
          <a:prstGeom prst="borderCallout1">
            <a:avLst>
              <a:gd name="adj1" fmla="val 55322"/>
              <a:gd name="adj2" fmla="val -1896"/>
              <a:gd name="adj3" fmla="val 47071"/>
              <a:gd name="adj4" fmla="val -9675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Prozessor: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AMD Ryzen 5 PRO, 2,10 GHz</a:t>
            </a:r>
          </a:p>
        </p:txBody>
      </p:sp>
      <p:sp>
        <p:nvSpPr>
          <p:cNvPr id="23" name="Legende mit Linie 1 29">
            <a:extLst>
              <a:ext uri="{FF2B5EF4-FFF2-40B4-BE49-F238E27FC236}">
                <a16:creationId xmlns:a16="http://schemas.microsoft.com/office/drawing/2014/main" id="{330A05BD-C3ED-4922-8603-9714FE1DBABB}"/>
              </a:ext>
            </a:extLst>
          </p:cNvPr>
          <p:cNvSpPr/>
          <p:nvPr/>
        </p:nvSpPr>
        <p:spPr>
          <a:xfrm>
            <a:off x="4914408" y="3901745"/>
            <a:ext cx="5203702" cy="648072"/>
          </a:xfrm>
          <a:prstGeom prst="borderCallout1">
            <a:avLst>
              <a:gd name="adj1" fmla="val 56480"/>
              <a:gd name="adj2" fmla="val -1289"/>
              <a:gd name="adj3" fmla="val -29570"/>
              <a:gd name="adj4" fmla="val -21567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Arbeitsspeicher (RAM): 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16 GB</a:t>
            </a:r>
          </a:p>
        </p:txBody>
      </p:sp>
      <p:sp>
        <p:nvSpPr>
          <p:cNvPr id="24" name="Legende mit Linie 1 30">
            <a:extLst>
              <a:ext uri="{FF2B5EF4-FFF2-40B4-BE49-F238E27FC236}">
                <a16:creationId xmlns:a16="http://schemas.microsoft.com/office/drawing/2014/main" id="{70131D6A-9311-49C3-AFFB-73E8646E1B92}"/>
              </a:ext>
            </a:extLst>
          </p:cNvPr>
          <p:cNvSpPr/>
          <p:nvPr/>
        </p:nvSpPr>
        <p:spPr>
          <a:xfrm>
            <a:off x="4914408" y="2361794"/>
            <a:ext cx="5203702" cy="648072"/>
          </a:xfrm>
          <a:prstGeom prst="borderCallout1">
            <a:avLst>
              <a:gd name="adj1" fmla="val 48679"/>
              <a:gd name="adj2" fmla="val -1852"/>
              <a:gd name="adj3" fmla="val 3026"/>
              <a:gd name="adj4" fmla="val -69028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Gerätename: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NB-Lenovo</a:t>
            </a:r>
          </a:p>
        </p:txBody>
      </p:sp>
      <p:sp>
        <p:nvSpPr>
          <p:cNvPr id="25" name="Legende mit Linie 1 31">
            <a:extLst>
              <a:ext uri="{FF2B5EF4-FFF2-40B4-BE49-F238E27FC236}">
                <a16:creationId xmlns:a16="http://schemas.microsoft.com/office/drawing/2014/main" id="{E2D9BEFC-0F12-45DA-9095-E3960059FF40}"/>
              </a:ext>
            </a:extLst>
          </p:cNvPr>
          <p:cNvSpPr/>
          <p:nvPr/>
        </p:nvSpPr>
        <p:spPr>
          <a:xfrm>
            <a:off x="4918828" y="4636173"/>
            <a:ext cx="5199282" cy="648072"/>
          </a:xfrm>
          <a:prstGeom prst="borderCallout1">
            <a:avLst>
              <a:gd name="adj1" fmla="val 44328"/>
              <a:gd name="adj2" fmla="val -1230"/>
              <a:gd name="adj3" fmla="val -95105"/>
              <a:gd name="adj4" fmla="val -21811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Produkt-ID</a:t>
            </a:r>
          </a:p>
        </p:txBody>
      </p:sp>
      <p:sp>
        <p:nvSpPr>
          <p:cNvPr id="26" name="Abgerundetes Rechteck 22">
            <a:extLst>
              <a:ext uri="{FF2B5EF4-FFF2-40B4-BE49-F238E27FC236}">
                <a16:creationId xmlns:a16="http://schemas.microsoft.com/office/drawing/2014/main" id="{926DF46F-5354-4152-88D3-FA0A92204BFB}"/>
              </a:ext>
            </a:extLst>
          </p:cNvPr>
          <p:cNvSpPr/>
          <p:nvPr/>
        </p:nvSpPr>
        <p:spPr>
          <a:xfrm>
            <a:off x="1858238" y="3426432"/>
            <a:ext cx="2517820" cy="15227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Abgerundetes Rechteck 22">
            <a:extLst>
              <a:ext uri="{FF2B5EF4-FFF2-40B4-BE49-F238E27FC236}">
                <a16:creationId xmlns:a16="http://schemas.microsoft.com/office/drawing/2014/main" id="{4A15B6D9-56AE-417F-BB2B-36F60E71B221}"/>
              </a:ext>
            </a:extLst>
          </p:cNvPr>
          <p:cNvSpPr/>
          <p:nvPr/>
        </p:nvSpPr>
        <p:spPr>
          <a:xfrm>
            <a:off x="1864168" y="3618461"/>
            <a:ext cx="1872098" cy="15227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Abgerundetes Rechteck 22">
            <a:extLst>
              <a:ext uri="{FF2B5EF4-FFF2-40B4-BE49-F238E27FC236}">
                <a16:creationId xmlns:a16="http://schemas.microsoft.com/office/drawing/2014/main" id="{C55CE71C-51E4-42AA-8D28-6FD6BC3B51C7}"/>
              </a:ext>
            </a:extLst>
          </p:cNvPr>
          <p:cNvSpPr/>
          <p:nvPr/>
        </p:nvSpPr>
        <p:spPr>
          <a:xfrm>
            <a:off x="1870111" y="3924795"/>
            <a:ext cx="1872098" cy="185166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Abgerundetes Rechteck 22">
            <a:extLst>
              <a:ext uri="{FF2B5EF4-FFF2-40B4-BE49-F238E27FC236}">
                <a16:creationId xmlns:a16="http://schemas.microsoft.com/office/drawing/2014/main" id="{3A409033-FF19-4173-875C-630FDEBC4F43}"/>
              </a:ext>
            </a:extLst>
          </p:cNvPr>
          <p:cNvSpPr/>
          <p:nvPr/>
        </p:nvSpPr>
        <p:spPr>
          <a:xfrm>
            <a:off x="1893863" y="5426699"/>
            <a:ext cx="1872098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F633E63B-9109-31EA-878F-17A80C67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63" y="243559"/>
            <a:ext cx="5403615" cy="496607"/>
          </a:xfrm>
        </p:spPr>
        <p:txBody>
          <a:bodyPr>
            <a:normAutofit fontScale="90000"/>
          </a:bodyPr>
          <a:lstStyle/>
          <a:p>
            <a:r>
              <a:rPr lang="de-AT" sz="4400" dirty="0"/>
              <a:t>Systeminformationen</a:t>
            </a:r>
            <a:endParaRPr lang="de-AT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5DDFB0C-3720-F91C-33DC-6A676DC4458F}"/>
              </a:ext>
            </a:extLst>
          </p:cNvPr>
          <p:cNvGrpSpPr/>
          <p:nvPr/>
        </p:nvGrpSpPr>
        <p:grpSpPr>
          <a:xfrm>
            <a:off x="9198472" y="1322493"/>
            <a:ext cx="2140194" cy="1144388"/>
            <a:chOff x="9204409" y="633724"/>
            <a:chExt cx="2140194" cy="1144388"/>
          </a:xfrm>
        </p:grpSpPr>
        <p:sp>
          <p:nvSpPr>
            <p:cNvPr id="7" name="Plus 12">
              <a:extLst>
                <a:ext uri="{FF2B5EF4-FFF2-40B4-BE49-F238E27FC236}">
                  <a16:creationId xmlns:a16="http://schemas.microsoft.com/office/drawing/2014/main" id="{54A17AF5-5496-4648-8BAF-F8F2E6C9B8E0}"/>
                </a:ext>
              </a:extLst>
            </p:cNvPr>
            <p:cNvSpPr/>
            <p:nvPr/>
          </p:nvSpPr>
          <p:spPr>
            <a:xfrm rot="934887">
              <a:off x="10067141" y="1031863"/>
              <a:ext cx="388562" cy="441950"/>
            </a:xfrm>
            <a:prstGeom prst="mathPlus">
              <a:avLst>
                <a:gd name="adj1" fmla="val 20265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B810791-34F2-AAA5-68F3-85C76BDAE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887">
              <a:off x="10514345" y="999008"/>
              <a:ext cx="830258" cy="779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8E2D31F-43D8-2F16-2F78-FBB36C307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887">
              <a:off x="9204409" y="633724"/>
              <a:ext cx="830258" cy="779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26420D90-1C1D-4B6D-8976-62A7C957C601}"/>
              </a:ext>
            </a:extLst>
          </p:cNvPr>
          <p:cNvSpPr txBox="1"/>
          <p:nvPr/>
        </p:nvSpPr>
        <p:spPr>
          <a:xfrm>
            <a:off x="225633" y="1304134"/>
            <a:ext cx="540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Start       &gt; Einstellungen             &gt;  System &gt; Info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FEC9CF-43F3-419A-B3C1-13DE5C137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774" y="1365838"/>
            <a:ext cx="204884" cy="2119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E19A9B5-C211-4BFF-8BB6-05D7E04C1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9140" y="1249847"/>
            <a:ext cx="556886" cy="41231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A45C9D8-1FF5-40A9-B791-8D1D820AC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6" y="1348539"/>
            <a:ext cx="638264" cy="3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5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>
            <a:extLst>
              <a:ext uri="{FF2B5EF4-FFF2-40B4-BE49-F238E27FC236}">
                <a16:creationId xmlns:a16="http://schemas.microsoft.com/office/drawing/2014/main" id="{B448E4BB-4B73-CDEF-A3D3-92CC26DB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86" y="146570"/>
            <a:ext cx="10515600" cy="674460"/>
          </a:xfrm>
        </p:spPr>
        <p:txBody>
          <a:bodyPr>
            <a:noAutofit/>
          </a:bodyPr>
          <a:lstStyle/>
          <a:p>
            <a:r>
              <a:rPr lang="de-AT" sz="3600" dirty="0"/>
              <a:t>Druckaufträge verwalten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02A3877-A25F-A32D-6D31-6E6EECE7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86" y="1177703"/>
            <a:ext cx="5874991" cy="4502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AD80DE0-953A-393F-9E6C-53953A815AD7}"/>
              </a:ext>
            </a:extLst>
          </p:cNvPr>
          <p:cNvSpPr/>
          <p:nvPr/>
        </p:nvSpPr>
        <p:spPr>
          <a:xfrm>
            <a:off x="2157437" y="2820390"/>
            <a:ext cx="1161716" cy="15015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718BF742-653F-ABD9-C50E-354BC27300F4}"/>
              </a:ext>
            </a:extLst>
          </p:cNvPr>
          <p:cNvSpPr/>
          <p:nvPr/>
        </p:nvSpPr>
        <p:spPr>
          <a:xfrm>
            <a:off x="2169174" y="5326580"/>
            <a:ext cx="1624992" cy="19231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BAB8AE0-40DD-A47E-7268-CBB6B97C8B7E}"/>
              </a:ext>
            </a:extLst>
          </p:cNvPr>
          <p:cNvSpPr txBox="1"/>
          <p:nvPr/>
        </p:nvSpPr>
        <p:spPr>
          <a:xfrm>
            <a:off x="6387617" y="1966958"/>
            <a:ext cx="5212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Mit </a:t>
            </a:r>
            <a:r>
              <a:rPr lang="de-AT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Anhalten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können Druckaufträge abgebrochen werden.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B0E0660-8270-9DDD-6A31-B1F20CD5DC33}"/>
              </a:ext>
            </a:extLst>
          </p:cNvPr>
          <p:cNvSpPr txBox="1"/>
          <p:nvPr/>
        </p:nvSpPr>
        <p:spPr>
          <a:xfrm>
            <a:off x="6295729" y="1226389"/>
            <a:ext cx="5395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Der Standarddrucker wird standardmäßig von allen Programmen verwendet.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C5F6CEC-15E0-444D-8A58-54749029E163}"/>
              </a:ext>
            </a:extLst>
          </p:cNvPr>
          <p:cNvGrpSpPr/>
          <p:nvPr/>
        </p:nvGrpSpPr>
        <p:grpSpPr>
          <a:xfrm>
            <a:off x="6389965" y="2726566"/>
            <a:ext cx="3676583" cy="2174097"/>
            <a:chOff x="5388727" y="2242052"/>
            <a:chExt cx="3676583" cy="2174097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AE3C40F0-E7BD-4927-A8F7-8AE1B1B57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06"/>
            <a:stretch/>
          </p:blipFill>
          <p:spPr>
            <a:xfrm>
              <a:off x="5388727" y="2242052"/>
              <a:ext cx="3676583" cy="217409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3149FE21-9E52-4DB0-A650-A8AF434140E7}"/>
                </a:ext>
              </a:extLst>
            </p:cNvPr>
            <p:cNvSpPr/>
            <p:nvPr/>
          </p:nvSpPr>
          <p:spPr>
            <a:xfrm>
              <a:off x="5744727" y="3363702"/>
              <a:ext cx="702545" cy="142472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6FE60AB-1E00-4B65-BF19-D5A4ECB7DA51}"/>
              </a:ext>
            </a:extLst>
          </p:cNvPr>
          <p:cNvCxnSpPr>
            <a:cxnSpLocks/>
          </p:cNvCxnSpPr>
          <p:nvPr/>
        </p:nvCxnSpPr>
        <p:spPr>
          <a:xfrm>
            <a:off x="3396343" y="2895468"/>
            <a:ext cx="3283527" cy="1023984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3140C4FB-9C76-4811-9B4E-C8E1CF16720B}"/>
              </a:ext>
            </a:extLst>
          </p:cNvPr>
          <p:cNvCxnSpPr>
            <a:cxnSpLocks/>
          </p:cNvCxnSpPr>
          <p:nvPr/>
        </p:nvCxnSpPr>
        <p:spPr>
          <a:xfrm>
            <a:off x="3857501" y="5411419"/>
            <a:ext cx="987631" cy="51199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F5E1DB65-AC00-4D2B-B9B8-74A1C8652E02}"/>
              </a:ext>
            </a:extLst>
          </p:cNvPr>
          <p:cNvSpPr txBox="1"/>
          <p:nvPr/>
        </p:nvSpPr>
        <p:spPr>
          <a:xfrm>
            <a:off x="4779818" y="5849198"/>
            <a:ext cx="380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i="1" dirty="0">
                <a:solidFill>
                  <a:schemeClr val="accent1">
                    <a:lumMod val="75000"/>
                  </a:schemeClr>
                </a:solidFill>
              </a:rPr>
              <a:t>Wird auf der nächsten Folie erklärt.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ADEE256-A6C8-4D8E-97A7-94C1BA346467}"/>
              </a:ext>
            </a:extLst>
          </p:cNvPr>
          <p:cNvSpPr txBox="1"/>
          <p:nvPr/>
        </p:nvSpPr>
        <p:spPr>
          <a:xfrm>
            <a:off x="257886" y="864939"/>
            <a:ext cx="7355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Start        &gt; Einstellungen       &gt; Bluetooth und Geräte &gt; Drucker und Scanner &gt; wähle einen installierten Drucker aus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674D4D22-60C9-40A0-B720-19955EE93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55" y="866240"/>
            <a:ext cx="198702" cy="21194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5FC06C06-B01F-4860-986A-E202FB984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01" y="866240"/>
            <a:ext cx="204884" cy="2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1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>
            <a:extLst>
              <a:ext uri="{FF2B5EF4-FFF2-40B4-BE49-F238E27FC236}">
                <a16:creationId xmlns:a16="http://schemas.microsoft.com/office/drawing/2014/main" id="{B448E4BB-4B73-CDEF-A3D3-92CC26DB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4460"/>
          </a:xfrm>
        </p:spPr>
        <p:txBody>
          <a:bodyPr>
            <a:noAutofit/>
          </a:bodyPr>
          <a:lstStyle/>
          <a:p>
            <a:r>
              <a:rPr lang="de-AT" sz="3600" dirty="0"/>
              <a:t>Standarddrucker festlegen und Druckaufträge verwalten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02A3877-A25F-A32D-6D31-6E6EECE7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960" y="1990281"/>
            <a:ext cx="4326513" cy="4502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718BF742-653F-ABD9-C50E-354BC27300F4}"/>
              </a:ext>
            </a:extLst>
          </p:cNvPr>
          <p:cNvSpPr/>
          <p:nvPr/>
        </p:nvSpPr>
        <p:spPr>
          <a:xfrm>
            <a:off x="3890971" y="4511044"/>
            <a:ext cx="1261502" cy="14260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AT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BAB8AE0-40DD-A47E-7268-CBB6B97C8B7E}"/>
              </a:ext>
            </a:extLst>
          </p:cNvPr>
          <p:cNvSpPr txBox="1"/>
          <p:nvPr/>
        </p:nvSpPr>
        <p:spPr>
          <a:xfrm>
            <a:off x="5267103" y="1780387"/>
            <a:ext cx="473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Druckaufträge können abgebrochen werden!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B0E0660-8270-9DDD-6A31-B1F20CD5DC33}"/>
              </a:ext>
            </a:extLst>
          </p:cNvPr>
          <p:cNvSpPr txBox="1"/>
          <p:nvPr/>
        </p:nvSpPr>
        <p:spPr>
          <a:xfrm>
            <a:off x="5442083" y="4656878"/>
            <a:ext cx="5376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Der Standarddrucker wird standardmäßig von allen Programmen verwendet.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9E2DC28-544D-462E-87B6-31A52A6C85DB}"/>
              </a:ext>
            </a:extLst>
          </p:cNvPr>
          <p:cNvGrpSpPr/>
          <p:nvPr/>
        </p:nvGrpSpPr>
        <p:grpSpPr>
          <a:xfrm>
            <a:off x="5388727" y="2242052"/>
            <a:ext cx="3676583" cy="2174097"/>
            <a:chOff x="5388727" y="2242052"/>
            <a:chExt cx="3676583" cy="2174097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20438C2E-AE40-A34D-D2F5-2C2EA43F1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06"/>
            <a:stretch/>
          </p:blipFill>
          <p:spPr>
            <a:xfrm>
              <a:off x="5388727" y="2242052"/>
              <a:ext cx="3676583" cy="217409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01A5AF3F-4681-9B79-92FE-A81E2BF4F89C}"/>
                </a:ext>
              </a:extLst>
            </p:cNvPr>
            <p:cNvSpPr/>
            <p:nvPr/>
          </p:nvSpPr>
          <p:spPr>
            <a:xfrm>
              <a:off x="5744727" y="3363702"/>
              <a:ext cx="702545" cy="142472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BC0D5D0A-47A9-4DE5-9D9D-6750776A8954}"/>
              </a:ext>
            </a:extLst>
          </p:cNvPr>
          <p:cNvSpPr/>
          <p:nvPr/>
        </p:nvSpPr>
        <p:spPr>
          <a:xfrm>
            <a:off x="3890971" y="4326378"/>
            <a:ext cx="1261502" cy="15472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34C245-00B7-4E41-91D3-0CA6E0E8F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48" y="5303209"/>
            <a:ext cx="2451446" cy="132552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7D7598D-6F7D-48A9-A665-A982EE8F2F01}"/>
              </a:ext>
            </a:extLst>
          </p:cNvPr>
          <p:cNvCxnSpPr>
            <a:cxnSpLocks/>
          </p:cNvCxnSpPr>
          <p:nvPr/>
        </p:nvCxnSpPr>
        <p:spPr>
          <a:xfrm flipV="1">
            <a:off x="4963886" y="3662238"/>
            <a:ext cx="402342" cy="618817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D6F60180-7E20-4D3F-9BC2-4B447ABFB557}"/>
              </a:ext>
            </a:extLst>
          </p:cNvPr>
          <p:cNvCxnSpPr>
            <a:cxnSpLocks/>
          </p:cNvCxnSpPr>
          <p:nvPr/>
        </p:nvCxnSpPr>
        <p:spPr>
          <a:xfrm>
            <a:off x="5027738" y="4718376"/>
            <a:ext cx="360989" cy="648468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8AC6D627-37EF-4A09-9ADE-256343D4F618}"/>
              </a:ext>
            </a:extLst>
          </p:cNvPr>
          <p:cNvSpPr txBox="1"/>
          <p:nvPr/>
        </p:nvSpPr>
        <p:spPr>
          <a:xfrm>
            <a:off x="791281" y="1285490"/>
            <a:ext cx="735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Start        &gt; Einstellungen       &gt; Bluetooth und Geräte &gt; Drucker und Scanner &gt; wähle einen installierten Drucker aus &gt; Weitere Geräte und Druckereinstellungen  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CF664E91-0916-4E9E-8324-7C0A958D2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50" y="1305746"/>
            <a:ext cx="198702" cy="21194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B4E4C99-F9B1-4662-B750-901F97978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6771" y="1279972"/>
            <a:ext cx="204884" cy="2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2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/>
      <p:bldP spid="43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FF7C1E4-6222-FAA5-5148-D63A5B58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7088"/>
          </a:xfrm>
        </p:spPr>
        <p:txBody>
          <a:bodyPr>
            <a:normAutofit fontScale="90000"/>
          </a:bodyPr>
          <a:lstStyle/>
          <a:p>
            <a:r>
              <a:rPr lang="de-AT" sz="4400" dirty="0"/>
              <a:t>Programme deinstallieren</a:t>
            </a:r>
            <a:endParaRPr lang="de-AT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A4422D4-42F3-434E-988B-3039FBC8B7E8}"/>
              </a:ext>
            </a:extLst>
          </p:cNvPr>
          <p:cNvGrpSpPr/>
          <p:nvPr/>
        </p:nvGrpSpPr>
        <p:grpSpPr>
          <a:xfrm>
            <a:off x="915581" y="2101932"/>
            <a:ext cx="7034950" cy="4469081"/>
            <a:chOff x="915580" y="1421606"/>
            <a:chExt cx="7665803" cy="514940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E71ECB2-A818-A9EE-86F8-5BF3A5C5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5580" y="1421606"/>
              <a:ext cx="7665803" cy="51494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5CEC49A9-B660-610C-15FF-6F1AC891C046}"/>
                </a:ext>
              </a:extLst>
            </p:cNvPr>
            <p:cNvSpPr/>
            <p:nvPr/>
          </p:nvSpPr>
          <p:spPr>
            <a:xfrm>
              <a:off x="3361896" y="4481576"/>
              <a:ext cx="2124503" cy="369494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9A6DF42F-53BA-F517-15A4-555847DF4D98}"/>
                </a:ext>
              </a:extLst>
            </p:cNvPr>
            <p:cNvSpPr/>
            <p:nvPr/>
          </p:nvSpPr>
          <p:spPr>
            <a:xfrm>
              <a:off x="6262688" y="4560125"/>
              <a:ext cx="826881" cy="243444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F858E661-1DD2-46C7-BBF6-1B1766415EA9}"/>
              </a:ext>
            </a:extLst>
          </p:cNvPr>
          <p:cNvSpPr txBox="1"/>
          <p:nvPr/>
        </p:nvSpPr>
        <p:spPr>
          <a:xfrm>
            <a:off x="838200" y="1052274"/>
            <a:ext cx="6745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Start &gt; Einstellungen &gt; Apps (oder Suchfenster: </a:t>
            </a:r>
            <a:r>
              <a:rPr lang="de-AT" i="1" dirty="0">
                <a:solidFill>
                  <a:schemeClr val="accent1">
                    <a:lumMod val="75000"/>
                  </a:schemeClr>
                </a:solidFill>
              </a:rPr>
              <a:t>Apps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de-A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Rechtsklick auf das Programm, &gt; Deinstallieren</a:t>
            </a:r>
          </a:p>
        </p:txBody>
      </p:sp>
    </p:spTree>
    <p:extLst>
      <p:ext uri="{BB962C8B-B14F-4D97-AF65-F5344CB8AC3E}">
        <p14:creationId xmlns:p14="http://schemas.microsoft.com/office/powerpoint/2010/main" val="274767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2E3F76C-9BCB-4FFB-9129-EBE78AE20D32}"/>
              </a:ext>
            </a:extLst>
          </p:cNvPr>
          <p:cNvSpPr/>
          <p:nvPr/>
        </p:nvSpPr>
        <p:spPr>
          <a:xfrm>
            <a:off x="908462" y="4197065"/>
            <a:ext cx="9721851" cy="369332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 Taskmanager kann die Beendigung eines Programms erzwungen werden.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25183CC-D445-4488-8C57-EB8F6488E3AD}"/>
              </a:ext>
            </a:extLst>
          </p:cNvPr>
          <p:cNvSpPr txBox="1"/>
          <p:nvPr/>
        </p:nvSpPr>
        <p:spPr>
          <a:xfrm>
            <a:off x="987104" y="4687510"/>
            <a:ext cx="3650211" cy="1477328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Taskmanager starten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Strg +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</a:rPr>
              <a:t>Umschalt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+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</a:rPr>
              <a:t>Esc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Rechtsklick auf die Taskleiste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Strg + Alt +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Entf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Suchfenster </a:t>
            </a:r>
            <a:r>
              <a:rPr lang="de-DE" b="1" i="1" dirty="0">
                <a:solidFill>
                  <a:schemeClr val="accent1">
                    <a:lumMod val="75000"/>
                  </a:schemeClr>
                </a:solidFill>
              </a:rPr>
              <a:t>Task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eingeben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1041AB0-9DEE-450E-0458-6D4DD142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365"/>
          </a:xfrm>
        </p:spPr>
        <p:txBody>
          <a:bodyPr/>
          <a:lstStyle/>
          <a:p>
            <a:r>
              <a:rPr lang="de-AT" sz="4400" dirty="0"/>
              <a:t>Taskmanager</a:t>
            </a:r>
            <a:endParaRPr lang="de-AT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349D2E5-508D-441F-A75D-E7BFE5B7AB89}"/>
              </a:ext>
            </a:extLst>
          </p:cNvPr>
          <p:cNvGrpSpPr/>
          <p:nvPr/>
        </p:nvGrpSpPr>
        <p:grpSpPr>
          <a:xfrm>
            <a:off x="4068750" y="557265"/>
            <a:ext cx="6365620" cy="3427641"/>
            <a:chOff x="4068750" y="557265"/>
            <a:chExt cx="6365620" cy="342764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2CEB912-2A53-3C6D-E4FE-4A8ABC2F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8750" y="557265"/>
              <a:ext cx="6365620" cy="34276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7317F80F-C3B0-481E-9341-53757996141D}"/>
                </a:ext>
              </a:extLst>
            </p:cNvPr>
            <p:cNvSpPr/>
            <p:nvPr/>
          </p:nvSpPr>
          <p:spPr>
            <a:xfrm>
              <a:off x="5497835" y="3326650"/>
              <a:ext cx="772336" cy="176571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912FBC33-E588-465E-A6E8-10D7F7AFF44B}"/>
              </a:ext>
            </a:extLst>
          </p:cNvPr>
          <p:cNvSpPr txBox="1"/>
          <p:nvPr/>
        </p:nvSpPr>
        <p:spPr>
          <a:xfrm>
            <a:off x="1810987" y="2173184"/>
            <a:ext cx="184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Rechtsklick (Kontextmenü)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FF2F17D-8445-4C47-8D05-AC111B9589D1}"/>
              </a:ext>
            </a:extLst>
          </p:cNvPr>
          <p:cNvCxnSpPr>
            <a:cxnSpLocks/>
          </p:cNvCxnSpPr>
          <p:nvPr/>
        </p:nvCxnSpPr>
        <p:spPr>
          <a:xfrm>
            <a:off x="3313216" y="2594758"/>
            <a:ext cx="2119745" cy="7883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2B13763-808D-4F96-93C6-8760FB115AF0}"/>
              </a:ext>
            </a:extLst>
          </p:cNvPr>
          <p:cNvSpPr/>
          <p:nvPr/>
        </p:nvSpPr>
        <p:spPr>
          <a:xfrm>
            <a:off x="4696691" y="2206028"/>
            <a:ext cx="991590" cy="17657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81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FFC6844-C8FB-40FF-A975-5256F2CDE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352" y="2020496"/>
            <a:ext cx="6754119" cy="4426019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Legende mit Linie 1 4">
            <a:extLst>
              <a:ext uri="{FF2B5EF4-FFF2-40B4-BE49-F238E27FC236}">
                <a16:creationId xmlns:a16="http://schemas.microsoft.com/office/drawing/2014/main" id="{F5FEA690-2829-4788-9EA8-C54E56144E63}"/>
              </a:ext>
            </a:extLst>
          </p:cNvPr>
          <p:cNvSpPr/>
          <p:nvPr/>
        </p:nvSpPr>
        <p:spPr>
          <a:xfrm>
            <a:off x="469412" y="1282008"/>
            <a:ext cx="1214579" cy="471742"/>
          </a:xfrm>
          <a:prstGeom prst="borderCallout1">
            <a:avLst>
              <a:gd name="adj1" fmla="val 111891"/>
              <a:gd name="adj2" fmla="val 48109"/>
              <a:gd name="adj3" fmla="val 419338"/>
              <a:gd name="adj4" fmla="val 167657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Ordner</a:t>
            </a:r>
          </a:p>
        </p:txBody>
      </p:sp>
      <p:sp>
        <p:nvSpPr>
          <p:cNvPr id="5" name="Legende mit Linie 1 5">
            <a:extLst>
              <a:ext uri="{FF2B5EF4-FFF2-40B4-BE49-F238E27FC236}">
                <a16:creationId xmlns:a16="http://schemas.microsoft.com/office/drawing/2014/main" id="{FD567CE2-DD78-43E2-8013-B28A7CB89270}"/>
              </a:ext>
            </a:extLst>
          </p:cNvPr>
          <p:cNvSpPr/>
          <p:nvPr/>
        </p:nvSpPr>
        <p:spPr>
          <a:xfrm>
            <a:off x="1915238" y="1305742"/>
            <a:ext cx="1693721" cy="448008"/>
          </a:xfrm>
          <a:prstGeom prst="borderCallout1">
            <a:avLst>
              <a:gd name="adj1" fmla="val 108874"/>
              <a:gd name="adj2" fmla="val 33735"/>
              <a:gd name="adj3" fmla="val 462675"/>
              <a:gd name="adj4" fmla="val 90568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PowerPoint Datei</a:t>
            </a:r>
          </a:p>
        </p:txBody>
      </p:sp>
      <p:sp>
        <p:nvSpPr>
          <p:cNvPr id="6" name="Legende mit Linie 1 6">
            <a:extLst>
              <a:ext uri="{FF2B5EF4-FFF2-40B4-BE49-F238E27FC236}">
                <a16:creationId xmlns:a16="http://schemas.microsoft.com/office/drawing/2014/main" id="{F273B7D7-EE8F-45E3-BD7A-93AC55BF18F8}"/>
              </a:ext>
            </a:extLst>
          </p:cNvPr>
          <p:cNvSpPr/>
          <p:nvPr/>
        </p:nvSpPr>
        <p:spPr>
          <a:xfrm>
            <a:off x="6684365" y="2930143"/>
            <a:ext cx="1699115" cy="460069"/>
          </a:xfrm>
          <a:prstGeom prst="borderCallout1">
            <a:avLst>
              <a:gd name="adj1" fmla="val 67793"/>
              <a:gd name="adj2" fmla="val -5537"/>
              <a:gd name="adj3" fmla="val 94783"/>
              <a:gd name="adj4" fmla="val -58346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Access Datenbank</a:t>
            </a:r>
          </a:p>
        </p:txBody>
      </p:sp>
      <p:sp>
        <p:nvSpPr>
          <p:cNvPr id="7" name="Legende mit Linie 1 7">
            <a:extLst>
              <a:ext uri="{FF2B5EF4-FFF2-40B4-BE49-F238E27FC236}">
                <a16:creationId xmlns:a16="http://schemas.microsoft.com/office/drawing/2014/main" id="{DA299439-2CAD-4C7F-A8F5-91FD30EAF37C}"/>
              </a:ext>
            </a:extLst>
          </p:cNvPr>
          <p:cNvSpPr/>
          <p:nvPr/>
        </p:nvSpPr>
        <p:spPr>
          <a:xfrm>
            <a:off x="1625329" y="5996938"/>
            <a:ext cx="1789683" cy="458094"/>
          </a:xfrm>
          <a:prstGeom prst="borderCallout1">
            <a:avLst>
              <a:gd name="adj1" fmla="val -17152"/>
              <a:gd name="adj2" fmla="val 30446"/>
              <a:gd name="adj3" fmla="val -306748"/>
              <a:gd name="adj4" fmla="val 53667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Excel Arbeitsmappe</a:t>
            </a:r>
          </a:p>
        </p:txBody>
      </p:sp>
      <p:sp>
        <p:nvSpPr>
          <p:cNvPr id="8" name="Legende mit Linie 1 9">
            <a:extLst>
              <a:ext uri="{FF2B5EF4-FFF2-40B4-BE49-F238E27FC236}">
                <a16:creationId xmlns:a16="http://schemas.microsoft.com/office/drawing/2014/main" id="{630A4F66-8A35-4AF6-BFDA-66F188180991}"/>
              </a:ext>
            </a:extLst>
          </p:cNvPr>
          <p:cNvSpPr/>
          <p:nvPr/>
        </p:nvSpPr>
        <p:spPr>
          <a:xfrm>
            <a:off x="3567413" y="5996938"/>
            <a:ext cx="1010999" cy="458094"/>
          </a:xfrm>
          <a:prstGeom prst="borderCallout1">
            <a:avLst>
              <a:gd name="adj1" fmla="val -10671"/>
              <a:gd name="adj2" fmla="val 6355"/>
              <a:gd name="adj3" fmla="val -116575"/>
              <a:gd name="adj4" fmla="val -7163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Textdatei</a:t>
            </a:r>
          </a:p>
        </p:txBody>
      </p:sp>
      <p:sp>
        <p:nvSpPr>
          <p:cNvPr id="9" name="Legende mit Linie 1 10">
            <a:extLst>
              <a:ext uri="{FF2B5EF4-FFF2-40B4-BE49-F238E27FC236}">
                <a16:creationId xmlns:a16="http://schemas.microsoft.com/office/drawing/2014/main" id="{2B678232-F446-441E-B73B-9B3D3CEDCB4C}"/>
              </a:ext>
            </a:extLst>
          </p:cNvPr>
          <p:cNvSpPr/>
          <p:nvPr/>
        </p:nvSpPr>
        <p:spPr>
          <a:xfrm>
            <a:off x="4783165" y="5999049"/>
            <a:ext cx="1224136" cy="458094"/>
          </a:xfrm>
          <a:prstGeom prst="borderCallout1">
            <a:avLst>
              <a:gd name="adj1" fmla="val -10671"/>
              <a:gd name="adj2" fmla="val 5168"/>
              <a:gd name="adj3" fmla="val -107799"/>
              <a:gd name="adj4" fmla="val -8879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Anwendung</a:t>
            </a:r>
          </a:p>
        </p:txBody>
      </p:sp>
      <p:sp>
        <p:nvSpPr>
          <p:cNvPr id="10" name="Legende mit Linie 1 11">
            <a:extLst>
              <a:ext uri="{FF2B5EF4-FFF2-40B4-BE49-F238E27FC236}">
                <a16:creationId xmlns:a16="http://schemas.microsoft.com/office/drawing/2014/main" id="{04F47FDD-65A9-48A3-96D9-1B326D8F1C8D}"/>
              </a:ext>
            </a:extLst>
          </p:cNvPr>
          <p:cNvSpPr/>
          <p:nvPr/>
        </p:nvSpPr>
        <p:spPr>
          <a:xfrm>
            <a:off x="6168256" y="5996938"/>
            <a:ext cx="1224136" cy="458094"/>
          </a:xfrm>
          <a:prstGeom prst="borderCallout1">
            <a:avLst>
              <a:gd name="adj1" fmla="val -8078"/>
              <a:gd name="adj2" fmla="val 10018"/>
              <a:gd name="adj3" fmla="val -127672"/>
              <a:gd name="adj4" fmla="val -109588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Word Dokument</a:t>
            </a:r>
          </a:p>
        </p:txBody>
      </p:sp>
      <p:sp>
        <p:nvSpPr>
          <p:cNvPr id="11" name="Legende mit Linie 1 12">
            <a:extLst>
              <a:ext uri="{FF2B5EF4-FFF2-40B4-BE49-F238E27FC236}">
                <a16:creationId xmlns:a16="http://schemas.microsoft.com/office/drawing/2014/main" id="{36A0552A-2444-46AB-A3FA-CFB2140539FC}"/>
              </a:ext>
            </a:extLst>
          </p:cNvPr>
          <p:cNvSpPr/>
          <p:nvPr/>
        </p:nvSpPr>
        <p:spPr>
          <a:xfrm>
            <a:off x="7581696" y="6001160"/>
            <a:ext cx="1224136" cy="458094"/>
          </a:xfrm>
          <a:prstGeom prst="borderCallout1">
            <a:avLst>
              <a:gd name="adj1" fmla="val -11967"/>
              <a:gd name="adj2" fmla="val 7593"/>
              <a:gd name="adj3" fmla="val -140254"/>
              <a:gd name="adj4" fmla="val -140396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PDF Dokument</a:t>
            </a:r>
          </a:p>
        </p:txBody>
      </p:sp>
      <p:sp>
        <p:nvSpPr>
          <p:cNvPr id="12" name="Legende mit Linie 1 13">
            <a:extLst>
              <a:ext uri="{FF2B5EF4-FFF2-40B4-BE49-F238E27FC236}">
                <a16:creationId xmlns:a16="http://schemas.microsoft.com/office/drawing/2014/main" id="{971892F3-55D3-4A94-ABC8-4932830E7C59}"/>
              </a:ext>
            </a:extLst>
          </p:cNvPr>
          <p:cNvSpPr/>
          <p:nvPr/>
        </p:nvSpPr>
        <p:spPr>
          <a:xfrm>
            <a:off x="6746215" y="4974927"/>
            <a:ext cx="1699115" cy="460069"/>
          </a:xfrm>
          <a:prstGeom prst="borderCallout1">
            <a:avLst>
              <a:gd name="adj1" fmla="val 18750"/>
              <a:gd name="adj2" fmla="val -8333"/>
              <a:gd name="adj3" fmla="val -86078"/>
              <a:gd name="adj4" fmla="val -111792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Bilder (JPG, PNG)</a:t>
            </a:r>
          </a:p>
        </p:txBody>
      </p:sp>
      <p:sp>
        <p:nvSpPr>
          <p:cNvPr id="13" name="Legende mit Linie 1 14">
            <a:extLst>
              <a:ext uri="{FF2B5EF4-FFF2-40B4-BE49-F238E27FC236}">
                <a16:creationId xmlns:a16="http://schemas.microsoft.com/office/drawing/2014/main" id="{F78A3D9A-99DE-458F-86C9-0DB982D4D4C2}"/>
              </a:ext>
            </a:extLst>
          </p:cNvPr>
          <p:cNvSpPr/>
          <p:nvPr/>
        </p:nvSpPr>
        <p:spPr>
          <a:xfrm>
            <a:off x="6711802" y="4233506"/>
            <a:ext cx="2112116" cy="460069"/>
          </a:xfrm>
          <a:prstGeom prst="borderCallout1">
            <a:avLst>
              <a:gd name="adj1" fmla="val 51015"/>
              <a:gd name="adj2" fmla="val -7368"/>
              <a:gd name="adj3" fmla="val 17051"/>
              <a:gd name="adj4" fmla="val -45492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Verknüpfungen erkennt man am Pfeil!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20DEC05-7F75-46F0-9675-A8A56C1B8528}"/>
              </a:ext>
            </a:extLst>
          </p:cNvPr>
          <p:cNvSpPr/>
          <p:nvPr/>
        </p:nvSpPr>
        <p:spPr>
          <a:xfrm>
            <a:off x="4783165" y="2721014"/>
            <a:ext cx="869490" cy="158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Legende mit Linie 1 4">
            <a:extLst>
              <a:ext uri="{FF2B5EF4-FFF2-40B4-BE49-F238E27FC236}">
                <a16:creationId xmlns:a16="http://schemas.microsoft.com/office/drawing/2014/main" id="{BD3D41BC-D936-4037-BBE8-25EF554D0394}"/>
              </a:ext>
            </a:extLst>
          </p:cNvPr>
          <p:cNvSpPr/>
          <p:nvPr/>
        </p:nvSpPr>
        <p:spPr>
          <a:xfrm>
            <a:off x="7137708" y="1546649"/>
            <a:ext cx="2950379" cy="370058"/>
          </a:xfrm>
          <a:prstGeom prst="borderCallout1">
            <a:avLst>
              <a:gd name="adj1" fmla="val 105728"/>
              <a:gd name="adj2" fmla="val 2690"/>
              <a:gd name="adj3" fmla="val 302352"/>
              <a:gd name="adj4" fmla="val -48073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Anzeigen &gt; Extra große Symbole</a:t>
            </a:r>
          </a:p>
        </p:txBody>
      </p:sp>
      <p:sp>
        <p:nvSpPr>
          <p:cNvPr id="17" name="Legende mit Linie 1 6">
            <a:extLst>
              <a:ext uri="{FF2B5EF4-FFF2-40B4-BE49-F238E27FC236}">
                <a16:creationId xmlns:a16="http://schemas.microsoft.com/office/drawing/2014/main" id="{5763F1F2-1BD3-49B9-A378-B421A4675CED}"/>
              </a:ext>
            </a:extLst>
          </p:cNvPr>
          <p:cNvSpPr/>
          <p:nvPr/>
        </p:nvSpPr>
        <p:spPr>
          <a:xfrm>
            <a:off x="6684365" y="3541759"/>
            <a:ext cx="2603076" cy="460069"/>
          </a:xfrm>
          <a:prstGeom prst="borderCallout1">
            <a:avLst>
              <a:gd name="adj1" fmla="val 80698"/>
              <a:gd name="adj2" fmla="val -5240"/>
              <a:gd name="adj3" fmla="val 44127"/>
              <a:gd name="adj4" fmla="val -72979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Libre Office Writer Dokument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B370FF11-2C3A-E9F3-D6E4-F4AE1765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002"/>
          </a:xfrm>
        </p:spPr>
        <p:txBody>
          <a:bodyPr>
            <a:normAutofit fontScale="90000"/>
          </a:bodyPr>
          <a:lstStyle/>
          <a:p>
            <a:r>
              <a:rPr lang="de-AT" dirty="0"/>
              <a:t>Darstellung von Dateien und Ordnern</a:t>
            </a:r>
          </a:p>
        </p:txBody>
      </p:sp>
      <p:sp>
        <p:nvSpPr>
          <p:cNvPr id="19" name="Legende mit Linie 1 4">
            <a:extLst>
              <a:ext uri="{FF2B5EF4-FFF2-40B4-BE49-F238E27FC236}">
                <a16:creationId xmlns:a16="http://schemas.microsoft.com/office/drawing/2014/main" id="{B581D3C3-162A-430B-ADDD-A192319B71A4}"/>
              </a:ext>
            </a:extLst>
          </p:cNvPr>
          <p:cNvSpPr/>
          <p:nvPr/>
        </p:nvSpPr>
        <p:spPr>
          <a:xfrm>
            <a:off x="3840206" y="1144754"/>
            <a:ext cx="3066255" cy="689002"/>
          </a:xfrm>
          <a:prstGeom prst="borderCallout1">
            <a:avLst>
              <a:gd name="adj1" fmla="val 106994"/>
              <a:gd name="adj2" fmla="val 44953"/>
              <a:gd name="adj3" fmla="val 211743"/>
              <a:gd name="adj4" fmla="val 42236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de-AT" sz="1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Anzeigen &gt; Einblenden </a:t>
            </a:r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Dateinamenerweiterungen</a:t>
            </a:r>
            <a:b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AT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wie jpg, exe usw. werden angezeigt!</a:t>
            </a:r>
          </a:p>
        </p:txBody>
      </p:sp>
    </p:spTree>
    <p:extLst>
      <p:ext uri="{BB962C8B-B14F-4D97-AF65-F5344CB8AC3E}">
        <p14:creationId xmlns:p14="http://schemas.microsoft.com/office/powerpoint/2010/main" val="12023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E3915C1-F7F7-4DC4-8461-7EE3761ECE34}"/>
              </a:ext>
            </a:extLst>
          </p:cNvPr>
          <p:cNvSpPr txBox="1">
            <a:spLocks/>
          </p:cNvSpPr>
          <p:nvPr/>
        </p:nvSpPr>
        <p:spPr>
          <a:xfrm>
            <a:off x="1307915" y="2177914"/>
            <a:ext cx="5544616" cy="274824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Laufwerke mit Ordnern</a:t>
            </a:r>
          </a:p>
          <a:p>
            <a:r>
              <a:rPr lang="de-AT" dirty="0"/>
              <a:t>Dateien sind in Ordnern gespeichert</a:t>
            </a:r>
          </a:p>
          <a:p>
            <a:r>
              <a:rPr lang="de-AT" b="1" dirty="0"/>
              <a:t>Hierarchische</a:t>
            </a:r>
            <a:r>
              <a:rPr lang="de-AT" dirty="0"/>
              <a:t> </a:t>
            </a:r>
            <a:r>
              <a:rPr lang="de-AT" b="1" dirty="0"/>
              <a:t>Struktur</a:t>
            </a:r>
          </a:p>
          <a:p>
            <a:pPr lvl="1"/>
            <a:r>
              <a:rPr lang="de-AT" dirty="0"/>
              <a:t>übergeordnete Ordner </a:t>
            </a:r>
            <a:r>
              <a:rPr lang="de-AT" dirty="0">
                <a:solidFill>
                  <a:srgbClr val="663300"/>
                </a:solidFill>
              </a:rPr>
              <a:t>(Wurzel links)</a:t>
            </a:r>
          </a:p>
          <a:p>
            <a:pPr lvl="1"/>
            <a:r>
              <a:rPr lang="de-AT" dirty="0"/>
              <a:t>untergeordnete Ordner </a:t>
            </a:r>
            <a:r>
              <a:rPr lang="de-AT" dirty="0">
                <a:solidFill>
                  <a:schemeClr val="accent4">
                    <a:lumMod val="50000"/>
                  </a:schemeClr>
                </a:solidFill>
              </a:rPr>
              <a:t>(Äste rechts)</a:t>
            </a:r>
          </a:p>
          <a:p>
            <a:pPr lvl="1"/>
            <a:r>
              <a:rPr lang="de-AT" dirty="0"/>
              <a:t>Dateien in Ordnern </a:t>
            </a:r>
            <a:r>
              <a:rPr lang="de-AT" sz="1800" dirty="0">
                <a:solidFill>
                  <a:schemeClr val="accent4">
                    <a:lumMod val="75000"/>
                  </a:schemeClr>
                </a:solidFill>
              </a:rPr>
              <a:t>(Blätter)</a:t>
            </a:r>
            <a:endParaRPr lang="de-AT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35457A-07F4-414A-832C-AD887D8E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71" y="1757804"/>
            <a:ext cx="2337998" cy="43338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 descr="C:\Users\user\AppData\Local\Microsoft\Windows\Temporary Internet Files\Content.IE5\4CFA4XUQ\MC900331821[1].wmf">
            <a:extLst>
              <a:ext uri="{FF2B5EF4-FFF2-40B4-BE49-F238E27FC236}">
                <a16:creationId xmlns:a16="http://schemas.microsoft.com/office/drawing/2014/main" id="{06770EC6-9982-46C5-810D-6350E539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6568" y="4874420"/>
            <a:ext cx="1368153" cy="17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EC45101-6CDD-4841-A16A-16C1C798B979}"/>
              </a:ext>
            </a:extLst>
          </p:cNvPr>
          <p:cNvSpPr txBox="1"/>
          <p:nvPr/>
        </p:nvSpPr>
        <p:spPr>
          <a:xfrm>
            <a:off x="1667955" y="556657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</a:t>
            </a:r>
            <a:r>
              <a:rPr lang="de-AT" dirty="0">
                <a:sym typeface="Wingdings"/>
              </a:rPr>
              <a:t> </a:t>
            </a:r>
            <a:r>
              <a:rPr lang="de-AT" sz="2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Baumstruktur</a:t>
            </a:r>
            <a:endParaRPr lang="de-AT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693C051-072F-6963-EB8D-2AD1CCA2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Hierarchische Strukturen von Ordnern</a:t>
            </a:r>
          </a:p>
        </p:txBody>
      </p:sp>
    </p:spTree>
    <p:extLst>
      <p:ext uri="{BB962C8B-B14F-4D97-AF65-F5344CB8AC3E}">
        <p14:creationId xmlns:p14="http://schemas.microsoft.com/office/powerpoint/2010/main" val="19295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DA949D244DDC4D8927FC2E7EFC5E85" ma:contentTypeVersion="14" ma:contentTypeDescription="Ein neues Dokument erstellen." ma:contentTypeScope="" ma:versionID="8e3e143c3245ab8381ea45e05aa0c39e">
  <xsd:schema xmlns:xsd="http://www.w3.org/2001/XMLSchema" xmlns:xs="http://www.w3.org/2001/XMLSchema" xmlns:p="http://schemas.microsoft.com/office/2006/metadata/properties" xmlns:ns3="90dcfa79-2d89-47ef-bc80-866a5b3e3183" xmlns:ns4="8baa7261-70d0-45ca-b925-0e0e2c0f4054" targetNamespace="http://schemas.microsoft.com/office/2006/metadata/properties" ma:root="true" ma:fieldsID="3979642bbeb03c472205213f8a11e0f5" ns3:_="" ns4:_="">
    <xsd:import namespace="90dcfa79-2d89-47ef-bc80-866a5b3e3183"/>
    <xsd:import namespace="8baa7261-70d0-45ca-b925-0e0e2c0f40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cfa79-2d89-47ef-bc80-866a5b3e31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a7261-70d0-45ca-b925-0e0e2c0f4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0CD2A8-271C-431C-800F-05700121D6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EDA6E0-5B7C-4199-A90A-0E20A3A5E1A7}">
  <ds:schemaRefs>
    <ds:schemaRef ds:uri="http://purl.org/dc/elements/1.1/"/>
    <ds:schemaRef ds:uri="90dcfa79-2d89-47ef-bc80-866a5b3e3183"/>
    <ds:schemaRef ds:uri="http://purl.org/dc/terms/"/>
    <ds:schemaRef ds:uri="http://schemas.microsoft.com/office/2006/documentManagement/types"/>
    <ds:schemaRef ds:uri="8baa7261-70d0-45ca-b925-0e0e2c0f4054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5BD44C0-BEF4-452F-ACA0-7E5588977A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cfa79-2d89-47ef-bc80-866a5b3e3183"/>
    <ds:schemaRef ds:uri="8baa7261-70d0-45ca-b925-0e0e2c0f40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Microsoft Office PowerPoint</Application>
  <PresentationFormat>Breitbild</PresentationFormat>
  <Paragraphs>121</Paragraphs>
  <Slides>15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Computerbenutzung und Dateimanagement</vt:lpstr>
      <vt:lpstr>Einstellungen des Computers</vt:lpstr>
      <vt:lpstr>Systeminformationen</vt:lpstr>
      <vt:lpstr>Druckaufträge verwalten</vt:lpstr>
      <vt:lpstr>Standarddrucker festlegen und Druckaufträge verwalten</vt:lpstr>
      <vt:lpstr>Programme deinstallieren</vt:lpstr>
      <vt:lpstr>Taskmanager</vt:lpstr>
      <vt:lpstr>Darstellung von Dateien und Ordnern</vt:lpstr>
      <vt:lpstr>Hierarchische Strukturen von Ordnern</vt:lpstr>
      <vt:lpstr>Speichergrößen</vt:lpstr>
      <vt:lpstr>Speichermedien und Speichergrößen</vt:lpstr>
      <vt:lpstr>ZIP-komprimierte Ordner</vt:lpstr>
      <vt:lpstr>Dateien und Ordner</vt:lpstr>
      <vt:lpstr>Dateien und Ordner richtig benennen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Easy4me</dc:creator>
  <cp:lastModifiedBy>Alois Klotz</cp:lastModifiedBy>
  <cp:revision>39</cp:revision>
  <cp:lastPrinted>2022-09-26T09:07:17Z</cp:lastPrinted>
  <dcterms:created xsi:type="dcterms:W3CDTF">2022-09-22T12:43:36Z</dcterms:created>
  <dcterms:modified xsi:type="dcterms:W3CDTF">2025-02-13T21:46:40Z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0x01010068DA949D244DDC4D8927FC2E7EFC5E85</vt:lpwstr>
  </property>
</Properties>
</file>