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2" r:id="rId3"/>
    <p:sldId id="262" r:id="rId4"/>
    <p:sldId id="263" r:id="rId5"/>
    <p:sldId id="273" r:id="rId6"/>
    <p:sldId id="264" r:id="rId7"/>
    <p:sldId id="266" r:id="rId8"/>
    <p:sldId id="265" r:id="rId9"/>
    <p:sldId id="274" r:id="rId10"/>
    <p:sldId id="275" r:id="rId11"/>
    <p:sldId id="278" r:id="rId12"/>
    <p:sldId id="259" r:id="rId13"/>
    <p:sldId id="269" r:id="rId14"/>
    <p:sldId id="270" r:id="rId15"/>
    <p:sldId id="271" r:id="rId16"/>
    <p:sldId id="267" r:id="rId17"/>
    <p:sldId id="276" r:id="rId18"/>
    <p:sldId id="279" r:id="rId19"/>
    <p:sldId id="277" r:id="rId20"/>
    <p:sldId id="280" r:id="rId21"/>
    <p:sldId id="260" r:id="rId22"/>
    <p:sldId id="268" r:id="rId23"/>
    <p:sldId id="261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7257" autoAdjust="0"/>
  </p:normalViewPr>
  <p:slideViewPr>
    <p:cSldViewPr snapToGrid="0">
      <p:cViewPr varScale="1">
        <p:scale>
          <a:sx n="157" d="100"/>
          <a:sy n="157" d="100"/>
        </p:scale>
        <p:origin x="312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is Klotz" userId="0e7873f3-c968-46a8-ac9c-5d38456ab073" providerId="ADAL" clId="{5E8E21BA-2DF4-4E61-B501-2CE0ECB4B65F}"/>
    <pc:docChg chg="undo custSel modSld">
      <pc:chgData name="Alois Klotz" userId="0e7873f3-c968-46a8-ac9c-5d38456ab073" providerId="ADAL" clId="{5E8E21BA-2DF4-4E61-B501-2CE0ECB4B65F}" dt="2025-02-05T20:50:41.808" v="2467" actId="5793"/>
      <pc:docMkLst>
        <pc:docMk/>
      </pc:docMkLst>
      <pc:sldChg chg="addSp delSp modSp mod modNotes">
        <pc:chgData name="Alois Klotz" userId="0e7873f3-c968-46a8-ac9c-5d38456ab073" providerId="ADAL" clId="{5E8E21BA-2DF4-4E61-B501-2CE0ECB4B65F}" dt="2025-02-05T20:03:21.087" v="2252" actId="20577"/>
        <pc:sldMkLst>
          <pc:docMk/>
          <pc:sldMk cId="996538616" sldId="257"/>
        </pc:sldMkLst>
        <pc:spChg chg="mod">
          <ac:chgData name="Alois Klotz" userId="0e7873f3-c968-46a8-ac9c-5d38456ab073" providerId="ADAL" clId="{5E8E21BA-2DF4-4E61-B501-2CE0ECB4B65F}" dt="2025-02-05T07:49:22.236" v="740" actId="20577"/>
          <ac:spMkLst>
            <pc:docMk/>
            <pc:sldMk cId="996538616" sldId="257"/>
            <ac:spMk id="2" creationId="{1518D269-660D-4240-95BA-EB453F7B0F30}"/>
          </ac:spMkLst>
        </pc:spChg>
        <pc:spChg chg="mod">
          <ac:chgData name="Alois Klotz" userId="0e7873f3-c968-46a8-ac9c-5d38456ab073" providerId="ADAL" clId="{5E8E21BA-2DF4-4E61-B501-2CE0ECB4B65F}" dt="2025-02-05T19:53:28.701" v="2185" actId="5793"/>
          <ac:spMkLst>
            <pc:docMk/>
            <pc:sldMk cId="996538616" sldId="257"/>
            <ac:spMk id="3" creationId="{DB72B8C0-0034-41D5-BA96-A632C871D969}"/>
          </ac:spMkLst>
        </pc:spChg>
        <pc:spChg chg="add mod">
          <ac:chgData name="Alois Klotz" userId="0e7873f3-c968-46a8-ac9c-5d38456ab073" providerId="ADAL" clId="{5E8E21BA-2DF4-4E61-B501-2CE0ECB4B65F}" dt="2025-02-05T20:03:21.087" v="2252" actId="20577"/>
          <ac:spMkLst>
            <pc:docMk/>
            <pc:sldMk cId="996538616" sldId="257"/>
            <ac:spMk id="4" creationId="{DD60A7CD-14EB-4106-9212-451B3025ECF0}"/>
          </ac:spMkLst>
        </pc:spChg>
        <pc:spChg chg="add mod">
          <ac:chgData name="Alois Klotz" userId="0e7873f3-c968-46a8-ac9c-5d38456ab073" providerId="ADAL" clId="{5E8E21BA-2DF4-4E61-B501-2CE0ECB4B65F}" dt="2025-02-05T19:43:10.745" v="2163" actId="1076"/>
          <ac:spMkLst>
            <pc:docMk/>
            <pc:sldMk cId="996538616" sldId="257"/>
            <ac:spMk id="8" creationId="{8B6B2285-11AC-430D-B2BE-533989061E50}"/>
          </ac:spMkLst>
        </pc:spChg>
        <pc:spChg chg="add mod">
          <ac:chgData name="Alois Klotz" userId="0e7873f3-c968-46a8-ac9c-5d38456ab073" providerId="ADAL" clId="{5E8E21BA-2DF4-4E61-B501-2CE0ECB4B65F}" dt="2025-02-05T19:43:43.129" v="2167" actId="14100"/>
          <ac:spMkLst>
            <pc:docMk/>
            <pc:sldMk cId="996538616" sldId="257"/>
            <ac:spMk id="9" creationId="{89AC9DC5-3BCD-4CA5-9947-6D2AB3CAB2F5}"/>
          </ac:spMkLst>
        </pc:spChg>
        <pc:picChg chg="del">
          <ac:chgData name="Alois Klotz" userId="0e7873f3-c968-46a8-ac9c-5d38456ab073" providerId="ADAL" clId="{5E8E21BA-2DF4-4E61-B501-2CE0ECB4B65F}" dt="2025-02-05T07:46:58.776" v="723" actId="478"/>
          <ac:picMkLst>
            <pc:docMk/>
            <pc:sldMk cId="996538616" sldId="257"/>
            <ac:picMk id="5" creationId="{4B98584F-EF5F-49BC-9305-86269BE66966}"/>
          </ac:picMkLst>
        </pc:picChg>
        <pc:picChg chg="add mod">
          <ac:chgData name="Alois Klotz" userId="0e7873f3-c968-46a8-ac9c-5d38456ab073" providerId="ADAL" clId="{5E8E21BA-2DF4-4E61-B501-2CE0ECB4B65F}" dt="2025-02-05T19:33:35.296" v="2158" actId="1076"/>
          <ac:picMkLst>
            <pc:docMk/>
            <pc:sldMk cId="996538616" sldId="257"/>
            <ac:picMk id="5" creationId="{8F03A050-405E-4C6E-96E9-E7BF3D0B273E}"/>
          </ac:picMkLst>
        </pc:picChg>
        <pc:picChg chg="add del mod ord">
          <ac:chgData name="Alois Klotz" userId="0e7873f3-c968-46a8-ac9c-5d38456ab073" providerId="ADAL" clId="{5E8E21BA-2DF4-4E61-B501-2CE0ECB4B65F}" dt="2025-02-05T19:53:04.116" v="2168" actId="478"/>
          <ac:picMkLst>
            <pc:docMk/>
            <pc:sldMk cId="996538616" sldId="257"/>
            <ac:picMk id="6" creationId="{EDDCCB74-C041-48A2-ABEA-9FDF6CE84A0A}"/>
          </ac:picMkLst>
        </pc:picChg>
      </pc:sldChg>
      <pc:sldChg chg="modSp mod">
        <pc:chgData name="Alois Klotz" userId="0e7873f3-c968-46a8-ac9c-5d38456ab073" providerId="ADAL" clId="{5E8E21BA-2DF4-4E61-B501-2CE0ECB4B65F}" dt="2025-02-05T19:59:03.865" v="2228" actId="5793"/>
        <pc:sldMkLst>
          <pc:docMk/>
          <pc:sldMk cId="3244370977" sldId="259"/>
        </pc:sldMkLst>
        <pc:spChg chg="mod">
          <ac:chgData name="Alois Klotz" userId="0e7873f3-c968-46a8-ac9c-5d38456ab073" providerId="ADAL" clId="{5E8E21BA-2DF4-4E61-B501-2CE0ECB4B65F}" dt="2025-02-05T19:58:26.169" v="2222" actId="20577"/>
          <ac:spMkLst>
            <pc:docMk/>
            <pc:sldMk cId="3244370977" sldId="259"/>
            <ac:spMk id="2" creationId="{50AEC41E-10D9-48DE-B715-9C09275D326D}"/>
          </ac:spMkLst>
        </pc:spChg>
        <pc:spChg chg="mod">
          <ac:chgData name="Alois Klotz" userId="0e7873f3-c968-46a8-ac9c-5d38456ab073" providerId="ADAL" clId="{5E8E21BA-2DF4-4E61-B501-2CE0ECB4B65F}" dt="2025-02-05T19:59:03.865" v="2228" actId="5793"/>
          <ac:spMkLst>
            <pc:docMk/>
            <pc:sldMk cId="3244370977" sldId="259"/>
            <ac:spMk id="3" creationId="{60F71FB2-E87C-4744-B898-9967BAEAE5C9}"/>
          </ac:spMkLst>
        </pc:spChg>
      </pc:sldChg>
      <pc:sldChg chg="modSp mod modAnim">
        <pc:chgData name="Alois Klotz" userId="0e7873f3-c968-46a8-ac9c-5d38456ab073" providerId="ADAL" clId="{5E8E21BA-2DF4-4E61-B501-2CE0ECB4B65F}" dt="2025-02-05T20:00:04.551" v="2236" actId="1076"/>
        <pc:sldMkLst>
          <pc:docMk/>
          <pc:sldMk cId="1271178852" sldId="260"/>
        </pc:sldMkLst>
        <pc:spChg chg="mod">
          <ac:chgData name="Alois Klotz" userId="0e7873f3-c968-46a8-ac9c-5d38456ab073" providerId="ADAL" clId="{5E8E21BA-2DF4-4E61-B501-2CE0ECB4B65F}" dt="2025-02-05T18:20:30.967" v="819" actId="6549"/>
          <ac:spMkLst>
            <pc:docMk/>
            <pc:sldMk cId="1271178852" sldId="260"/>
            <ac:spMk id="2" creationId="{27EF09D5-C530-4AA3-99E9-901EBC1DA440}"/>
          </ac:spMkLst>
        </pc:spChg>
        <pc:spChg chg="mod">
          <ac:chgData name="Alois Klotz" userId="0e7873f3-c968-46a8-ac9c-5d38456ab073" providerId="ADAL" clId="{5E8E21BA-2DF4-4E61-B501-2CE0ECB4B65F}" dt="2025-02-05T16:51:45.950" v="794" actId="1076"/>
          <ac:spMkLst>
            <pc:docMk/>
            <pc:sldMk cId="1271178852" sldId="260"/>
            <ac:spMk id="3" creationId="{274D464B-1541-4589-9039-D5C2F1D2FF86}"/>
          </ac:spMkLst>
        </pc:spChg>
        <pc:picChg chg="mod">
          <ac:chgData name="Alois Klotz" userId="0e7873f3-c968-46a8-ac9c-5d38456ab073" providerId="ADAL" clId="{5E8E21BA-2DF4-4E61-B501-2CE0ECB4B65F}" dt="2025-02-05T20:00:00.343" v="2233" actId="1076"/>
          <ac:picMkLst>
            <pc:docMk/>
            <pc:sldMk cId="1271178852" sldId="260"/>
            <ac:picMk id="5" creationId="{C2454932-1BC9-4AEA-AB1E-600C212EF6B3}"/>
          </ac:picMkLst>
        </pc:picChg>
        <pc:picChg chg="mod">
          <ac:chgData name="Alois Klotz" userId="0e7873f3-c968-46a8-ac9c-5d38456ab073" providerId="ADAL" clId="{5E8E21BA-2DF4-4E61-B501-2CE0ECB4B65F}" dt="2025-02-05T19:59:59.566" v="2232" actId="1076"/>
          <ac:picMkLst>
            <pc:docMk/>
            <pc:sldMk cId="1271178852" sldId="260"/>
            <ac:picMk id="7" creationId="{D2A911FE-BC1D-4A97-8B9D-30B6342C04DB}"/>
          </ac:picMkLst>
        </pc:picChg>
        <pc:picChg chg="mod">
          <ac:chgData name="Alois Klotz" userId="0e7873f3-c968-46a8-ac9c-5d38456ab073" providerId="ADAL" clId="{5E8E21BA-2DF4-4E61-B501-2CE0ECB4B65F}" dt="2025-02-05T20:00:04.551" v="2236" actId="1076"/>
          <ac:picMkLst>
            <pc:docMk/>
            <pc:sldMk cId="1271178852" sldId="260"/>
            <ac:picMk id="9" creationId="{A292BD85-BC21-45B1-BBA5-A334A420ADCF}"/>
          </ac:picMkLst>
        </pc:picChg>
        <pc:picChg chg="mod">
          <ac:chgData name="Alois Klotz" userId="0e7873f3-c968-46a8-ac9c-5d38456ab073" providerId="ADAL" clId="{5E8E21BA-2DF4-4E61-B501-2CE0ECB4B65F}" dt="2025-02-05T20:00:03.503" v="2235" actId="1076"/>
          <ac:picMkLst>
            <pc:docMk/>
            <pc:sldMk cId="1271178852" sldId="260"/>
            <ac:picMk id="11" creationId="{1DB4357F-D0DC-49FA-89EF-CF1DB012A1F4}"/>
          </ac:picMkLst>
        </pc:picChg>
        <pc:picChg chg="mod">
          <ac:chgData name="Alois Klotz" userId="0e7873f3-c968-46a8-ac9c-5d38456ab073" providerId="ADAL" clId="{5E8E21BA-2DF4-4E61-B501-2CE0ECB4B65F}" dt="2025-02-05T19:59:54.671" v="2230" actId="688"/>
          <ac:picMkLst>
            <pc:docMk/>
            <pc:sldMk cId="1271178852" sldId="260"/>
            <ac:picMk id="15" creationId="{6EE72086-0C89-49CD-A4B7-42F6D2AAC3B3}"/>
          </ac:picMkLst>
        </pc:picChg>
        <pc:picChg chg="mod">
          <ac:chgData name="Alois Klotz" userId="0e7873f3-c968-46a8-ac9c-5d38456ab073" providerId="ADAL" clId="{5E8E21BA-2DF4-4E61-B501-2CE0ECB4B65F}" dt="2025-02-05T20:00:01.503" v="2234" actId="1076"/>
          <ac:picMkLst>
            <pc:docMk/>
            <pc:sldMk cId="1271178852" sldId="260"/>
            <ac:picMk id="17" creationId="{EE10E395-18FD-41F8-8C60-DC98BB7AB56A}"/>
          </ac:picMkLst>
        </pc:picChg>
      </pc:sldChg>
      <pc:sldChg chg="addSp delSp modSp mod">
        <pc:chgData name="Alois Klotz" userId="0e7873f3-c968-46a8-ac9c-5d38456ab073" providerId="ADAL" clId="{5E8E21BA-2DF4-4E61-B501-2CE0ECB4B65F}" dt="2025-02-05T20:46:40.078" v="2463"/>
        <pc:sldMkLst>
          <pc:docMk/>
          <pc:sldMk cId="575503536" sldId="262"/>
        </pc:sldMkLst>
        <pc:spChg chg="mod">
          <ac:chgData name="Alois Klotz" userId="0e7873f3-c968-46a8-ac9c-5d38456ab073" providerId="ADAL" clId="{5E8E21BA-2DF4-4E61-B501-2CE0ECB4B65F}" dt="2025-02-05T19:53:43.983" v="2189" actId="5793"/>
          <ac:spMkLst>
            <pc:docMk/>
            <pc:sldMk cId="575503536" sldId="262"/>
            <ac:spMk id="2" creationId="{2C2BAB13-685B-4750-9EAD-25C549BE5CDD}"/>
          </ac:spMkLst>
        </pc:spChg>
        <pc:spChg chg="add del mod">
          <ac:chgData name="Alois Klotz" userId="0e7873f3-c968-46a8-ac9c-5d38456ab073" providerId="ADAL" clId="{5E8E21BA-2DF4-4E61-B501-2CE0ECB4B65F}" dt="2025-02-05T20:46:36.777" v="2455" actId="478"/>
          <ac:spMkLst>
            <pc:docMk/>
            <pc:sldMk cId="575503536" sldId="262"/>
            <ac:spMk id="7" creationId="{D2936A54-585D-4EED-BEDC-B3DCD3382B7B}"/>
          </ac:spMkLst>
        </pc:spChg>
        <pc:spChg chg="add mod">
          <ac:chgData name="Alois Klotz" userId="0e7873f3-c968-46a8-ac9c-5d38456ab073" providerId="ADAL" clId="{5E8E21BA-2DF4-4E61-B501-2CE0ECB4B65F}" dt="2025-02-05T20:05:02.183" v="2271"/>
          <ac:spMkLst>
            <pc:docMk/>
            <pc:sldMk cId="575503536" sldId="262"/>
            <ac:spMk id="8" creationId="{6FD53407-44C0-452B-BF11-6A2B64C27533}"/>
          </ac:spMkLst>
        </pc:spChg>
        <pc:spChg chg="add del mod">
          <ac:chgData name="Alois Klotz" userId="0e7873f3-c968-46a8-ac9c-5d38456ab073" providerId="ADAL" clId="{5E8E21BA-2DF4-4E61-B501-2CE0ECB4B65F}" dt="2025-02-05T20:46:38.323" v="2459" actId="478"/>
          <ac:spMkLst>
            <pc:docMk/>
            <pc:sldMk cId="575503536" sldId="262"/>
            <ac:spMk id="9" creationId="{2A31F62F-DCC1-499F-BAC3-26A04A9AE584}"/>
          </ac:spMkLst>
        </pc:spChg>
        <pc:spChg chg="add del mod">
          <ac:chgData name="Alois Klotz" userId="0e7873f3-c968-46a8-ac9c-5d38456ab073" providerId="ADAL" clId="{5E8E21BA-2DF4-4E61-B501-2CE0ECB4B65F}" dt="2025-02-05T20:05:29.151" v="2275" actId="478"/>
          <ac:spMkLst>
            <pc:docMk/>
            <pc:sldMk cId="575503536" sldId="262"/>
            <ac:spMk id="10" creationId="{CB0C59E6-5299-4952-BED2-F181E3CCDD71}"/>
          </ac:spMkLst>
        </pc:spChg>
        <pc:picChg chg="del mod">
          <ac:chgData name="Alois Klotz" userId="0e7873f3-c968-46a8-ac9c-5d38456ab073" providerId="ADAL" clId="{5E8E21BA-2DF4-4E61-B501-2CE0ECB4B65F}" dt="2025-02-05T20:05:04.790" v="2272" actId="478"/>
          <ac:picMkLst>
            <pc:docMk/>
            <pc:sldMk cId="575503536" sldId="262"/>
            <ac:picMk id="4" creationId="{5922EA8C-9042-4C2E-B6E8-966A7D7048F1}"/>
          </ac:picMkLst>
        </pc:picChg>
        <pc:picChg chg="add mod">
          <ac:chgData name="Alois Klotz" userId="0e7873f3-c968-46a8-ac9c-5d38456ab073" providerId="ADAL" clId="{5E8E21BA-2DF4-4E61-B501-2CE0ECB4B65F}" dt="2025-02-05T18:49:16.873" v="905" actId="14100"/>
          <ac:picMkLst>
            <pc:docMk/>
            <pc:sldMk cId="575503536" sldId="262"/>
            <ac:picMk id="5" creationId="{2FD3927C-0DFA-434C-A857-46CDFCCFEE75}"/>
          </ac:picMkLst>
        </pc:picChg>
        <pc:picChg chg="add del mod">
          <ac:chgData name="Alois Klotz" userId="0e7873f3-c968-46a8-ac9c-5d38456ab073" providerId="ADAL" clId="{5E8E21BA-2DF4-4E61-B501-2CE0ECB4B65F}" dt="2025-02-05T20:46:40.078" v="2463"/>
          <ac:picMkLst>
            <pc:docMk/>
            <pc:sldMk cId="575503536" sldId="262"/>
            <ac:picMk id="6" creationId="{AEF690AD-E9FE-49F5-B410-CD3FF419C3A0}"/>
          </ac:picMkLst>
        </pc:picChg>
        <pc:picChg chg="del">
          <ac:chgData name="Alois Klotz" userId="0e7873f3-c968-46a8-ac9c-5d38456ab073" providerId="ADAL" clId="{5E8E21BA-2DF4-4E61-B501-2CE0ECB4B65F}" dt="2025-02-05T20:05:39.247" v="2279" actId="478"/>
          <ac:picMkLst>
            <pc:docMk/>
            <pc:sldMk cId="575503536" sldId="262"/>
            <ac:picMk id="11" creationId="{4199382E-BFC4-4E9D-9C4E-CB6EF18DCCCA}"/>
          </ac:picMkLst>
        </pc:picChg>
        <pc:picChg chg="del">
          <ac:chgData name="Alois Klotz" userId="0e7873f3-c968-46a8-ac9c-5d38456ab073" providerId="ADAL" clId="{5E8E21BA-2DF4-4E61-B501-2CE0ECB4B65F}" dt="2025-02-05T20:05:26.039" v="2274" actId="478"/>
          <ac:picMkLst>
            <pc:docMk/>
            <pc:sldMk cId="575503536" sldId="262"/>
            <ac:picMk id="13" creationId="{DC15F3B3-B8A9-4F22-B92C-DC5A11FB39D6}"/>
          </ac:picMkLst>
        </pc:picChg>
        <pc:picChg chg="add del mod">
          <ac:chgData name="Alois Klotz" userId="0e7873f3-c968-46a8-ac9c-5d38456ab073" providerId="ADAL" clId="{5E8E21BA-2DF4-4E61-B501-2CE0ECB4B65F}" dt="2025-02-05T20:46:39.197" v="2461"/>
          <ac:picMkLst>
            <pc:docMk/>
            <pc:sldMk cId="575503536" sldId="262"/>
            <ac:picMk id="14" creationId="{729493D2-D6E1-4901-9C28-F4A23232E3B6}"/>
          </ac:picMkLst>
        </pc:picChg>
        <pc:picChg chg="add del mod">
          <ac:chgData name="Alois Klotz" userId="0e7873f3-c968-46a8-ac9c-5d38456ab073" providerId="ADAL" clId="{5E8E21BA-2DF4-4E61-B501-2CE0ECB4B65F}" dt="2025-02-05T20:46:37.537" v="2457"/>
          <ac:picMkLst>
            <pc:docMk/>
            <pc:sldMk cId="575503536" sldId="262"/>
            <ac:picMk id="16" creationId="{BFF7534F-B499-48FD-B8B1-0F082F2DF88F}"/>
          </ac:picMkLst>
        </pc:picChg>
      </pc:sldChg>
      <pc:sldChg chg="addSp delSp modSp mod modAnim modNotes">
        <pc:chgData name="Alois Klotz" userId="0e7873f3-c968-46a8-ac9c-5d38456ab073" providerId="ADAL" clId="{5E8E21BA-2DF4-4E61-B501-2CE0ECB4B65F}" dt="2025-02-05T20:07:38.365" v="2301" actId="478"/>
        <pc:sldMkLst>
          <pc:docMk/>
          <pc:sldMk cId="323750989" sldId="263"/>
        </pc:sldMkLst>
        <pc:spChg chg="mod">
          <ac:chgData name="Alois Klotz" userId="0e7873f3-c968-46a8-ac9c-5d38456ab073" providerId="ADAL" clId="{5E8E21BA-2DF4-4E61-B501-2CE0ECB4B65F}" dt="2025-02-05T19:54:07.048" v="2199" actId="5793"/>
          <ac:spMkLst>
            <pc:docMk/>
            <pc:sldMk cId="323750989" sldId="263"/>
            <ac:spMk id="2" creationId="{2C2BAB13-685B-4750-9EAD-25C549BE5CDD}"/>
          </ac:spMkLst>
        </pc:spChg>
        <pc:spChg chg="mod">
          <ac:chgData name="Alois Klotz" userId="0e7873f3-c968-46a8-ac9c-5d38456ab073" providerId="ADAL" clId="{5E8E21BA-2DF4-4E61-B501-2CE0ECB4B65F}" dt="2025-02-05T19:54:18.525" v="2203" actId="5793"/>
          <ac:spMkLst>
            <pc:docMk/>
            <pc:sldMk cId="323750989" sldId="263"/>
            <ac:spMk id="7" creationId="{621E3291-839C-45AB-8CF2-0A7424411101}"/>
          </ac:spMkLst>
        </pc:spChg>
        <pc:spChg chg="add mod">
          <ac:chgData name="Alois Klotz" userId="0e7873f3-c968-46a8-ac9c-5d38456ab073" providerId="ADAL" clId="{5E8E21BA-2DF4-4E61-B501-2CE0ECB4B65F}" dt="2025-02-05T20:06:45.567" v="2289" actId="1076"/>
          <ac:spMkLst>
            <pc:docMk/>
            <pc:sldMk cId="323750989" sldId="263"/>
            <ac:spMk id="9" creationId="{9C934D24-410E-4853-AE44-129E2257C496}"/>
          </ac:spMkLst>
        </pc:spChg>
        <pc:spChg chg="add mod">
          <ac:chgData name="Alois Klotz" userId="0e7873f3-c968-46a8-ac9c-5d38456ab073" providerId="ADAL" clId="{5E8E21BA-2DF4-4E61-B501-2CE0ECB4B65F}" dt="2025-02-05T20:06:41.142" v="2287" actId="14100"/>
          <ac:spMkLst>
            <pc:docMk/>
            <pc:sldMk cId="323750989" sldId="263"/>
            <ac:spMk id="10" creationId="{F712870C-EC39-4E0A-8178-1937FD72CF1A}"/>
          </ac:spMkLst>
        </pc:spChg>
        <pc:spChg chg="add mod">
          <ac:chgData name="Alois Klotz" userId="0e7873f3-c968-46a8-ac9c-5d38456ab073" providerId="ADAL" clId="{5E8E21BA-2DF4-4E61-B501-2CE0ECB4B65F}" dt="2025-02-05T20:07:02.735" v="2295" actId="20577"/>
          <ac:spMkLst>
            <pc:docMk/>
            <pc:sldMk cId="323750989" sldId="263"/>
            <ac:spMk id="11" creationId="{E26057B1-94BC-4BFA-AFF3-E26A04172773}"/>
          </ac:spMkLst>
        </pc:spChg>
        <pc:spChg chg="add mod">
          <ac:chgData name="Alois Klotz" userId="0e7873f3-c968-46a8-ac9c-5d38456ab073" providerId="ADAL" clId="{5E8E21BA-2DF4-4E61-B501-2CE0ECB4B65F}" dt="2025-02-05T20:07:29.321" v="2299"/>
          <ac:spMkLst>
            <pc:docMk/>
            <pc:sldMk cId="323750989" sldId="263"/>
            <ac:spMk id="12" creationId="{C11190BA-163A-4EAB-A603-C0DE20A29125}"/>
          </ac:spMkLst>
        </pc:spChg>
        <pc:picChg chg="del">
          <ac:chgData name="Alois Klotz" userId="0e7873f3-c968-46a8-ac9c-5d38456ab073" providerId="ADAL" clId="{5E8E21BA-2DF4-4E61-B501-2CE0ECB4B65F}" dt="2025-02-05T20:06:43.343" v="2288" actId="478"/>
          <ac:picMkLst>
            <pc:docMk/>
            <pc:sldMk cId="323750989" sldId="263"/>
            <ac:picMk id="4" creationId="{724978B4-C5D4-4EA1-A81F-2C8715D095E3}"/>
          </ac:picMkLst>
        </pc:picChg>
        <pc:picChg chg="del">
          <ac:chgData name="Alois Klotz" userId="0e7873f3-c968-46a8-ac9c-5d38456ab073" providerId="ADAL" clId="{5E8E21BA-2DF4-4E61-B501-2CE0ECB4B65F}" dt="2025-02-05T20:07:38.365" v="2301" actId="478"/>
          <ac:picMkLst>
            <pc:docMk/>
            <pc:sldMk cId="323750989" sldId="263"/>
            <ac:picMk id="5" creationId="{3E1D7351-30B5-4D67-ABA8-2E22341B57E0}"/>
          </ac:picMkLst>
        </pc:picChg>
        <pc:picChg chg="del">
          <ac:chgData name="Alois Klotz" userId="0e7873f3-c968-46a8-ac9c-5d38456ab073" providerId="ADAL" clId="{5E8E21BA-2DF4-4E61-B501-2CE0ECB4B65F}" dt="2025-02-05T20:07:33.125" v="2300" actId="478"/>
          <ac:picMkLst>
            <pc:docMk/>
            <pc:sldMk cId="323750989" sldId="263"/>
            <ac:picMk id="6" creationId="{85C65919-6F2F-452C-9E27-9B355A4DD841}"/>
          </ac:picMkLst>
        </pc:picChg>
        <pc:picChg chg="del">
          <ac:chgData name="Alois Klotz" userId="0e7873f3-c968-46a8-ac9c-5d38456ab073" providerId="ADAL" clId="{5E8E21BA-2DF4-4E61-B501-2CE0ECB4B65F}" dt="2025-02-05T20:06:47.646" v="2290" actId="478"/>
          <ac:picMkLst>
            <pc:docMk/>
            <pc:sldMk cId="323750989" sldId="263"/>
            <ac:picMk id="8" creationId="{E16AA11C-1917-444D-AFCB-A5E2E7365911}"/>
          </ac:picMkLst>
        </pc:picChg>
      </pc:sldChg>
      <pc:sldChg chg="addSp delSp modSp mod modNotes">
        <pc:chgData name="Alois Klotz" userId="0e7873f3-c968-46a8-ac9c-5d38456ab073" providerId="ADAL" clId="{5E8E21BA-2DF4-4E61-B501-2CE0ECB4B65F}" dt="2025-02-05T20:31:29.288" v="2340" actId="20577"/>
        <pc:sldMkLst>
          <pc:docMk/>
          <pc:sldMk cId="257542102" sldId="264"/>
        </pc:sldMkLst>
        <pc:spChg chg="mod">
          <ac:chgData name="Alois Klotz" userId="0e7873f3-c968-46a8-ac9c-5d38456ab073" providerId="ADAL" clId="{5E8E21BA-2DF4-4E61-B501-2CE0ECB4B65F}" dt="2025-02-05T18:40:59.051" v="875" actId="20577"/>
          <ac:spMkLst>
            <pc:docMk/>
            <pc:sldMk cId="257542102" sldId="264"/>
            <ac:spMk id="8" creationId="{C35BAABF-673A-430E-AFCE-821F951C63A9}"/>
          </ac:spMkLst>
        </pc:spChg>
        <pc:spChg chg="add mod">
          <ac:chgData name="Alois Klotz" userId="0e7873f3-c968-46a8-ac9c-5d38456ab073" providerId="ADAL" clId="{5E8E21BA-2DF4-4E61-B501-2CE0ECB4B65F}" dt="2025-02-05T20:31:09.161" v="2333"/>
          <ac:spMkLst>
            <pc:docMk/>
            <pc:sldMk cId="257542102" sldId="264"/>
            <ac:spMk id="10" creationId="{4B5C04A9-995D-4B58-A5CB-38E057A87368}"/>
          </ac:spMkLst>
        </pc:spChg>
        <pc:spChg chg="add mod">
          <ac:chgData name="Alois Klotz" userId="0e7873f3-c968-46a8-ac9c-5d38456ab073" providerId="ADAL" clId="{5E8E21BA-2DF4-4E61-B501-2CE0ECB4B65F}" dt="2025-02-05T20:30:32.538" v="2324" actId="14100"/>
          <ac:spMkLst>
            <pc:docMk/>
            <pc:sldMk cId="257542102" sldId="264"/>
            <ac:spMk id="12" creationId="{9F37E21A-4853-4A7B-ACD5-CBD6AD5D8D33}"/>
          </ac:spMkLst>
        </pc:spChg>
        <pc:spChg chg="add mod">
          <ac:chgData name="Alois Klotz" userId="0e7873f3-c968-46a8-ac9c-5d38456ab073" providerId="ADAL" clId="{5E8E21BA-2DF4-4E61-B501-2CE0ECB4B65F}" dt="2025-02-05T20:31:29.288" v="2340" actId="20577"/>
          <ac:spMkLst>
            <pc:docMk/>
            <pc:sldMk cId="257542102" sldId="264"/>
            <ac:spMk id="13" creationId="{E10ADF30-BA92-4CD4-B0AD-D60ABAD3B701}"/>
          </ac:spMkLst>
        </pc:spChg>
        <pc:picChg chg="del">
          <ac:chgData name="Alois Klotz" userId="0e7873f3-c968-46a8-ac9c-5d38456ab073" providerId="ADAL" clId="{5E8E21BA-2DF4-4E61-B501-2CE0ECB4B65F}" dt="2025-02-05T20:30:53.131" v="2331" actId="478"/>
          <ac:picMkLst>
            <pc:docMk/>
            <pc:sldMk cId="257542102" sldId="264"/>
            <ac:picMk id="5" creationId="{39316429-1F5A-49BF-940B-C86DA4021584}"/>
          </ac:picMkLst>
        </pc:picChg>
        <pc:picChg chg="mod">
          <ac:chgData name="Alois Klotz" userId="0e7873f3-c968-46a8-ac9c-5d38456ab073" providerId="ADAL" clId="{5E8E21BA-2DF4-4E61-B501-2CE0ECB4B65F}" dt="2025-02-05T20:30:43.347" v="2328" actId="1076"/>
          <ac:picMkLst>
            <pc:docMk/>
            <pc:sldMk cId="257542102" sldId="264"/>
            <ac:picMk id="11" creationId="{3E3B358A-2A6E-494D-8469-3319A89B460C}"/>
          </ac:picMkLst>
        </pc:picChg>
      </pc:sldChg>
      <pc:sldChg chg="addSp delSp modSp mod modNotes">
        <pc:chgData name="Alois Klotz" userId="0e7873f3-c968-46a8-ac9c-5d38456ab073" providerId="ADAL" clId="{5E8E21BA-2DF4-4E61-B501-2CE0ECB4B65F}" dt="2025-02-05T20:33:43.977" v="2361" actId="478"/>
        <pc:sldMkLst>
          <pc:docMk/>
          <pc:sldMk cId="2153193679" sldId="265"/>
        </pc:sldMkLst>
        <pc:spChg chg="mod">
          <ac:chgData name="Alois Klotz" userId="0e7873f3-c968-46a8-ac9c-5d38456ab073" providerId="ADAL" clId="{5E8E21BA-2DF4-4E61-B501-2CE0ECB4B65F}" dt="2025-02-05T18:41:44.176" v="877" actId="255"/>
          <ac:spMkLst>
            <pc:docMk/>
            <pc:sldMk cId="2153193679" sldId="265"/>
            <ac:spMk id="2" creationId="{2C2BAB13-685B-4750-9EAD-25C549BE5CDD}"/>
          </ac:spMkLst>
        </pc:spChg>
        <pc:spChg chg="add mod">
          <ac:chgData name="Alois Klotz" userId="0e7873f3-c968-46a8-ac9c-5d38456ab073" providerId="ADAL" clId="{5E8E21BA-2DF4-4E61-B501-2CE0ECB4B65F}" dt="2025-02-05T07:20:15.799" v="722" actId="14100"/>
          <ac:spMkLst>
            <pc:docMk/>
            <pc:sldMk cId="2153193679" sldId="265"/>
            <ac:spMk id="3" creationId="{2AA2AA04-6967-471F-86AD-18E316CD405C}"/>
          </ac:spMkLst>
        </pc:spChg>
        <pc:spChg chg="add del mod">
          <ac:chgData name="Alois Klotz" userId="0e7873f3-c968-46a8-ac9c-5d38456ab073" providerId="ADAL" clId="{5E8E21BA-2DF4-4E61-B501-2CE0ECB4B65F}" dt="2025-02-04T19:02:34.042" v="75" actId="478"/>
          <ac:spMkLst>
            <pc:docMk/>
            <pc:sldMk cId="2153193679" sldId="265"/>
            <ac:spMk id="4" creationId="{71C1C5A8-D837-44F4-8AE2-FD62E9D7C307}"/>
          </ac:spMkLst>
        </pc:spChg>
        <pc:spChg chg="add mod">
          <ac:chgData name="Alois Klotz" userId="0e7873f3-c968-46a8-ac9c-5d38456ab073" providerId="ADAL" clId="{5E8E21BA-2DF4-4E61-B501-2CE0ECB4B65F}" dt="2025-02-04T19:08:21.466" v="138" actId="20577"/>
          <ac:spMkLst>
            <pc:docMk/>
            <pc:sldMk cId="2153193679" sldId="265"/>
            <ac:spMk id="5" creationId="{B6E336C4-6BA0-4022-BD03-A9AC064CC1A8}"/>
          </ac:spMkLst>
        </pc:spChg>
        <pc:spChg chg="add mod">
          <ac:chgData name="Alois Klotz" userId="0e7873f3-c968-46a8-ac9c-5d38456ab073" providerId="ADAL" clId="{5E8E21BA-2DF4-4E61-B501-2CE0ECB4B65F}" dt="2025-02-05T20:32:59.620" v="2353"/>
          <ac:spMkLst>
            <pc:docMk/>
            <pc:sldMk cId="2153193679" sldId="265"/>
            <ac:spMk id="11" creationId="{85CD53E8-5591-486C-B265-005D02B27EEA}"/>
          </ac:spMkLst>
        </pc:spChg>
        <pc:spChg chg="add mod">
          <ac:chgData name="Alois Klotz" userId="0e7873f3-c968-46a8-ac9c-5d38456ab073" providerId="ADAL" clId="{5E8E21BA-2DF4-4E61-B501-2CE0ECB4B65F}" dt="2025-02-05T20:33:33.391" v="2359" actId="20577"/>
          <ac:spMkLst>
            <pc:docMk/>
            <pc:sldMk cId="2153193679" sldId="265"/>
            <ac:spMk id="13" creationId="{08E05AF8-9983-4EBE-9A18-53F1F7C2F8E0}"/>
          </ac:spMkLst>
        </pc:spChg>
        <pc:picChg chg="del mod">
          <ac:chgData name="Alois Klotz" userId="0e7873f3-c968-46a8-ac9c-5d38456ab073" providerId="ADAL" clId="{5E8E21BA-2DF4-4E61-B501-2CE0ECB4B65F}" dt="2025-02-05T20:33:43.977" v="2361" actId="478"/>
          <ac:picMkLst>
            <pc:docMk/>
            <pc:sldMk cId="2153193679" sldId="265"/>
            <ac:picMk id="6" creationId="{7BFA100A-B602-4923-9EA7-80180734AB72}"/>
          </ac:picMkLst>
        </pc:picChg>
        <pc:picChg chg="mod">
          <ac:chgData name="Alois Klotz" userId="0e7873f3-c968-46a8-ac9c-5d38456ab073" providerId="ADAL" clId="{5E8E21BA-2DF4-4E61-B501-2CE0ECB4B65F}" dt="2025-02-04T19:01:39.334" v="66" actId="1076"/>
          <ac:picMkLst>
            <pc:docMk/>
            <pc:sldMk cId="2153193679" sldId="265"/>
            <ac:picMk id="8" creationId="{B3E8BC37-4B85-496F-A741-ABEB37FD0B9A}"/>
          </ac:picMkLst>
        </pc:picChg>
        <pc:picChg chg="add del mod">
          <ac:chgData name="Alois Klotz" userId="0e7873f3-c968-46a8-ac9c-5d38456ab073" providerId="ADAL" clId="{5E8E21BA-2DF4-4E61-B501-2CE0ECB4B65F}" dt="2025-02-05T20:33:40.563" v="2360" actId="478"/>
          <ac:picMkLst>
            <pc:docMk/>
            <pc:sldMk cId="2153193679" sldId="265"/>
            <ac:picMk id="9" creationId="{A3652FDD-BEB6-4E46-B2C7-7A1378DA5A9C}"/>
          </ac:picMkLst>
        </pc:picChg>
        <pc:picChg chg="del mod">
          <ac:chgData name="Alois Klotz" userId="0e7873f3-c968-46a8-ac9c-5d38456ab073" providerId="ADAL" clId="{5E8E21BA-2DF4-4E61-B501-2CE0ECB4B65F}" dt="2025-02-05T20:33:28.507" v="2357" actId="478"/>
          <ac:picMkLst>
            <pc:docMk/>
            <pc:sldMk cId="2153193679" sldId="265"/>
            <ac:picMk id="10" creationId="{9F501F28-E2D7-4BA8-B107-8A4DDE7A1398}"/>
          </ac:picMkLst>
        </pc:picChg>
      </pc:sldChg>
      <pc:sldChg chg="addSp delSp modSp mod modNotes">
        <pc:chgData name="Alois Klotz" userId="0e7873f3-c968-46a8-ac9c-5d38456ab073" providerId="ADAL" clId="{5E8E21BA-2DF4-4E61-B501-2CE0ECB4B65F}" dt="2025-02-05T20:32:19.987" v="2349" actId="478"/>
        <pc:sldMkLst>
          <pc:docMk/>
          <pc:sldMk cId="3407054125" sldId="266"/>
        </pc:sldMkLst>
        <pc:spChg chg="add mod">
          <ac:chgData name="Alois Klotz" userId="0e7873f3-c968-46a8-ac9c-5d38456ab073" providerId="ADAL" clId="{5E8E21BA-2DF4-4E61-B501-2CE0ECB4B65F}" dt="2025-02-05T20:32:17.498" v="2348"/>
          <ac:spMkLst>
            <pc:docMk/>
            <pc:sldMk cId="3407054125" sldId="266"/>
            <ac:spMk id="5" creationId="{C17F7C7A-BA87-47DB-9368-5DD312FE412F}"/>
          </ac:spMkLst>
        </pc:spChg>
        <pc:picChg chg="mod">
          <ac:chgData name="Alois Klotz" userId="0e7873f3-c968-46a8-ac9c-5d38456ab073" providerId="ADAL" clId="{5E8E21BA-2DF4-4E61-B501-2CE0ECB4B65F}" dt="2025-02-04T14:21:05.795" v="5" actId="688"/>
          <ac:picMkLst>
            <pc:docMk/>
            <pc:sldMk cId="3407054125" sldId="266"/>
            <ac:picMk id="4" creationId="{B3F23B11-C0AA-482E-BCB2-D85C2AD04BB5}"/>
          </ac:picMkLst>
        </pc:picChg>
        <pc:picChg chg="add del">
          <ac:chgData name="Alois Klotz" userId="0e7873f3-c968-46a8-ac9c-5d38456ab073" providerId="ADAL" clId="{5E8E21BA-2DF4-4E61-B501-2CE0ECB4B65F}" dt="2025-02-05T20:32:19.987" v="2349" actId="478"/>
          <ac:picMkLst>
            <pc:docMk/>
            <pc:sldMk cId="3407054125" sldId="266"/>
            <ac:picMk id="6" creationId="{C201EEAF-EB4F-4FFF-ABFD-B4C99819953B}"/>
          </ac:picMkLst>
        </pc:picChg>
      </pc:sldChg>
      <pc:sldChg chg="addSp delSp modSp mod">
        <pc:chgData name="Alois Klotz" userId="0e7873f3-c968-46a8-ac9c-5d38456ab073" providerId="ADAL" clId="{5E8E21BA-2DF4-4E61-B501-2CE0ECB4B65F}" dt="2025-02-05T20:43:21.481" v="2443" actId="478"/>
        <pc:sldMkLst>
          <pc:docMk/>
          <pc:sldMk cId="2724544349" sldId="268"/>
        </pc:sldMkLst>
        <pc:spChg chg="add mod">
          <ac:chgData name="Alois Klotz" userId="0e7873f3-c968-46a8-ac9c-5d38456ab073" providerId="ADAL" clId="{5E8E21BA-2DF4-4E61-B501-2CE0ECB4B65F}" dt="2025-02-05T16:55:50.315" v="798" actId="14100"/>
          <ac:spMkLst>
            <pc:docMk/>
            <pc:sldMk cId="2724544349" sldId="268"/>
            <ac:spMk id="2" creationId="{1C8D5091-4DB5-4DC4-9F1E-F98F26098E5C}"/>
          </ac:spMkLst>
        </pc:spChg>
        <pc:spChg chg="mod">
          <ac:chgData name="Alois Klotz" userId="0e7873f3-c968-46a8-ac9c-5d38456ab073" providerId="ADAL" clId="{5E8E21BA-2DF4-4E61-B501-2CE0ECB4B65F}" dt="2025-02-05T18:30:26.163" v="869" actId="20577"/>
          <ac:spMkLst>
            <pc:docMk/>
            <pc:sldMk cId="2724544349" sldId="268"/>
            <ac:spMk id="7" creationId="{257A9E76-EBD4-4E73-99F2-5C16849836CF}"/>
          </ac:spMkLst>
        </pc:spChg>
        <pc:spChg chg="add mod">
          <ac:chgData name="Alois Klotz" userId="0e7873f3-c968-46a8-ac9c-5d38456ab073" providerId="ADAL" clId="{5E8E21BA-2DF4-4E61-B501-2CE0ECB4B65F}" dt="2025-02-05T20:43:15.497" v="2442" actId="14100"/>
          <ac:spMkLst>
            <pc:docMk/>
            <pc:sldMk cId="2724544349" sldId="268"/>
            <ac:spMk id="9" creationId="{7137A181-6823-44CD-A8AF-852AAB8B2A6D}"/>
          </ac:spMkLst>
        </pc:spChg>
        <pc:picChg chg="del mod">
          <ac:chgData name="Alois Klotz" userId="0e7873f3-c968-46a8-ac9c-5d38456ab073" providerId="ADAL" clId="{5E8E21BA-2DF4-4E61-B501-2CE0ECB4B65F}" dt="2025-02-05T20:43:21.481" v="2443" actId="478"/>
          <ac:picMkLst>
            <pc:docMk/>
            <pc:sldMk cId="2724544349" sldId="268"/>
            <ac:picMk id="3" creationId="{10619B1C-AF72-4D3E-9059-437E3F527B00}"/>
          </ac:picMkLst>
        </pc:picChg>
      </pc:sldChg>
      <pc:sldChg chg="addSp modSp mod modAnim">
        <pc:chgData name="Alois Klotz" userId="0e7873f3-c968-46a8-ac9c-5d38456ab073" providerId="ADAL" clId="{5E8E21BA-2DF4-4E61-B501-2CE0ECB4B65F}" dt="2025-02-05T20:36:52.457" v="2391"/>
        <pc:sldMkLst>
          <pc:docMk/>
          <pc:sldMk cId="523622847" sldId="269"/>
        </pc:sldMkLst>
        <pc:spChg chg="add mod">
          <ac:chgData name="Alois Klotz" userId="0e7873f3-c968-46a8-ac9c-5d38456ab073" providerId="ADAL" clId="{5E8E21BA-2DF4-4E61-B501-2CE0ECB4B65F}" dt="2025-02-05T20:36:52.457" v="2391"/>
          <ac:spMkLst>
            <pc:docMk/>
            <pc:sldMk cId="523622847" sldId="269"/>
            <ac:spMk id="5" creationId="{AE963A19-88D2-4CBA-A135-A8EDDE72751E}"/>
          </ac:spMkLst>
        </pc:spChg>
      </pc:sldChg>
      <pc:sldChg chg="addSp delSp modSp mod">
        <pc:chgData name="Alois Klotz" userId="0e7873f3-c968-46a8-ac9c-5d38456ab073" providerId="ADAL" clId="{5E8E21BA-2DF4-4E61-B501-2CE0ECB4B65F}" dt="2025-02-05T20:37:43.779" v="2396"/>
        <pc:sldMkLst>
          <pc:docMk/>
          <pc:sldMk cId="3019028343" sldId="270"/>
        </pc:sldMkLst>
        <pc:spChg chg="mod">
          <ac:chgData name="Alois Klotz" userId="0e7873f3-c968-46a8-ac9c-5d38456ab073" providerId="ADAL" clId="{5E8E21BA-2DF4-4E61-B501-2CE0ECB4B65F}" dt="2025-02-04T19:32:51.533" v="424" actId="20577"/>
          <ac:spMkLst>
            <pc:docMk/>
            <pc:sldMk cId="3019028343" sldId="270"/>
            <ac:spMk id="2" creationId="{252BB23F-EB5C-4C1C-8DAF-64143BA5F09F}"/>
          </ac:spMkLst>
        </pc:spChg>
        <pc:spChg chg="add mod">
          <ac:chgData name="Alois Klotz" userId="0e7873f3-c968-46a8-ac9c-5d38456ab073" providerId="ADAL" clId="{5E8E21BA-2DF4-4E61-B501-2CE0ECB4B65F}" dt="2025-02-04T19:38:25.119" v="544" actId="14100"/>
          <ac:spMkLst>
            <pc:docMk/>
            <pc:sldMk cId="3019028343" sldId="270"/>
            <ac:spMk id="3" creationId="{69FB4202-EEB4-4C71-A416-99A0A2DF4A2D}"/>
          </ac:spMkLst>
        </pc:spChg>
        <pc:spChg chg="add mod">
          <ac:chgData name="Alois Klotz" userId="0e7873f3-c968-46a8-ac9c-5d38456ab073" providerId="ADAL" clId="{5E8E21BA-2DF4-4E61-B501-2CE0ECB4B65F}" dt="2025-02-05T20:37:43.779" v="2396"/>
          <ac:spMkLst>
            <pc:docMk/>
            <pc:sldMk cId="3019028343" sldId="270"/>
            <ac:spMk id="5" creationId="{5D4EBEEC-B1E4-4A04-AC43-AA924284EC44}"/>
          </ac:spMkLst>
        </pc:spChg>
        <pc:picChg chg="del mod">
          <ac:chgData name="Alois Klotz" userId="0e7873f3-c968-46a8-ac9c-5d38456ab073" providerId="ADAL" clId="{5E8E21BA-2DF4-4E61-B501-2CE0ECB4B65F}" dt="2025-02-05T20:37:33.746" v="2395" actId="478"/>
          <ac:picMkLst>
            <pc:docMk/>
            <pc:sldMk cId="3019028343" sldId="270"/>
            <ac:picMk id="4" creationId="{A3ED4A12-EAC9-4DC1-9B6D-C096D1E0960D}"/>
          </ac:picMkLst>
        </pc:picChg>
      </pc:sldChg>
      <pc:sldChg chg="addSp delSp modSp mod">
        <pc:chgData name="Alois Klotz" userId="0e7873f3-c968-46a8-ac9c-5d38456ab073" providerId="ADAL" clId="{5E8E21BA-2DF4-4E61-B501-2CE0ECB4B65F}" dt="2025-02-05T20:38:24.585" v="2403" actId="478"/>
        <pc:sldMkLst>
          <pc:docMk/>
          <pc:sldMk cId="938349786" sldId="271"/>
        </pc:sldMkLst>
        <pc:spChg chg="add mod">
          <ac:chgData name="Alois Klotz" userId="0e7873f3-c968-46a8-ac9c-5d38456ab073" providerId="ADAL" clId="{5E8E21BA-2DF4-4E61-B501-2CE0ECB4B65F}" dt="2025-02-05T20:38:22.250" v="2402"/>
          <ac:spMkLst>
            <pc:docMk/>
            <pc:sldMk cId="938349786" sldId="271"/>
            <ac:spMk id="5" creationId="{8549A3F6-274D-4A86-BF00-37E614A16969}"/>
          </ac:spMkLst>
        </pc:spChg>
        <pc:picChg chg="del">
          <ac:chgData name="Alois Klotz" userId="0e7873f3-c968-46a8-ac9c-5d38456ab073" providerId="ADAL" clId="{5E8E21BA-2DF4-4E61-B501-2CE0ECB4B65F}" dt="2025-02-05T20:38:24.585" v="2403" actId="478"/>
          <ac:picMkLst>
            <pc:docMk/>
            <pc:sldMk cId="938349786" sldId="271"/>
            <ac:picMk id="6" creationId="{FDCB4E9A-9A8E-4B04-93E2-E8D8FDC6FAFA}"/>
          </ac:picMkLst>
        </pc:picChg>
      </pc:sldChg>
      <pc:sldChg chg="addSp delSp modSp mod modNotes">
        <pc:chgData name="Alois Klotz" userId="0e7873f3-c968-46a8-ac9c-5d38456ab073" providerId="ADAL" clId="{5E8E21BA-2DF4-4E61-B501-2CE0ECB4B65F}" dt="2025-02-05T20:03:52.430" v="2256" actId="1076"/>
        <pc:sldMkLst>
          <pc:docMk/>
          <pc:sldMk cId="3457731637" sldId="272"/>
        </pc:sldMkLst>
        <pc:spChg chg="add mod">
          <ac:chgData name="Alois Klotz" userId="0e7873f3-c968-46a8-ac9c-5d38456ab073" providerId="ADAL" clId="{5E8E21BA-2DF4-4E61-B501-2CE0ECB4B65F}" dt="2025-02-05T20:03:52.430" v="2256" actId="1076"/>
          <ac:spMkLst>
            <pc:docMk/>
            <pc:sldMk cId="3457731637" sldId="272"/>
            <ac:spMk id="5" creationId="{A19FC59C-974E-4772-9A51-E267E0DB5A92}"/>
          </ac:spMkLst>
        </pc:spChg>
        <pc:picChg chg="del">
          <ac:chgData name="Alois Klotz" userId="0e7873f3-c968-46a8-ac9c-5d38456ab073" providerId="ADAL" clId="{5E8E21BA-2DF4-4E61-B501-2CE0ECB4B65F}" dt="2025-02-05T20:03:33.271" v="2253" actId="478"/>
          <ac:picMkLst>
            <pc:docMk/>
            <pc:sldMk cId="3457731637" sldId="272"/>
            <ac:picMk id="4" creationId="{C3D240ED-C6FF-43EA-BC08-46D5994F63EE}"/>
          </ac:picMkLst>
        </pc:picChg>
      </pc:sldChg>
      <pc:sldChg chg="addSp delSp modSp mod modNotes">
        <pc:chgData name="Alois Klotz" userId="0e7873f3-c968-46a8-ac9c-5d38456ab073" providerId="ADAL" clId="{5E8E21BA-2DF4-4E61-B501-2CE0ECB4B65F}" dt="2025-02-05T20:50:41.808" v="2467" actId="5793"/>
        <pc:sldMkLst>
          <pc:docMk/>
          <pc:sldMk cId="1650528314" sldId="273"/>
        </pc:sldMkLst>
        <pc:spChg chg="mod">
          <ac:chgData name="Alois Klotz" userId="0e7873f3-c968-46a8-ac9c-5d38456ab073" providerId="ADAL" clId="{5E8E21BA-2DF4-4E61-B501-2CE0ECB4B65F}" dt="2025-02-05T20:50:41.808" v="2467" actId="5793"/>
          <ac:spMkLst>
            <pc:docMk/>
            <pc:sldMk cId="1650528314" sldId="273"/>
            <ac:spMk id="2" creationId="{690DF598-BAA7-438F-9858-3817A23760D5}"/>
          </ac:spMkLst>
        </pc:spChg>
        <pc:spChg chg="mod">
          <ac:chgData name="Alois Klotz" userId="0e7873f3-c968-46a8-ac9c-5d38456ab073" providerId="ADAL" clId="{5E8E21BA-2DF4-4E61-B501-2CE0ECB4B65F}" dt="2025-02-05T19:55:21.825" v="2208" actId="5793"/>
          <ac:spMkLst>
            <pc:docMk/>
            <pc:sldMk cId="1650528314" sldId="273"/>
            <ac:spMk id="7" creationId="{CDC4C48E-32DD-46BA-8EF3-83687F586C0D}"/>
          </ac:spMkLst>
        </pc:spChg>
        <pc:spChg chg="add mod">
          <ac:chgData name="Alois Klotz" userId="0e7873f3-c968-46a8-ac9c-5d38456ab073" providerId="ADAL" clId="{5E8E21BA-2DF4-4E61-B501-2CE0ECB4B65F}" dt="2025-02-05T20:08:16.371" v="2303"/>
          <ac:spMkLst>
            <pc:docMk/>
            <pc:sldMk cId="1650528314" sldId="273"/>
            <ac:spMk id="9" creationId="{77820897-C246-4F3E-9EED-C06064260C66}"/>
          </ac:spMkLst>
        </pc:spChg>
        <pc:spChg chg="add mod">
          <ac:chgData name="Alois Klotz" userId="0e7873f3-c968-46a8-ac9c-5d38456ab073" providerId="ADAL" clId="{5E8E21BA-2DF4-4E61-B501-2CE0ECB4B65F}" dt="2025-02-05T20:09:11.375" v="2317" actId="1076"/>
          <ac:spMkLst>
            <pc:docMk/>
            <pc:sldMk cId="1650528314" sldId="273"/>
            <ac:spMk id="10" creationId="{D6161A12-1A06-44BB-B01A-1651FD950363}"/>
          </ac:spMkLst>
        </pc:spChg>
        <pc:spChg chg="add mod">
          <ac:chgData name="Alois Klotz" userId="0e7873f3-c968-46a8-ac9c-5d38456ab073" providerId="ADAL" clId="{5E8E21BA-2DF4-4E61-B501-2CE0ECB4B65F}" dt="2025-02-05T20:09:08.637" v="2316" actId="1076"/>
          <ac:spMkLst>
            <pc:docMk/>
            <pc:sldMk cId="1650528314" sldId="273"/>
            <ac:spMk id="11" creationId="{74D82523-6786-42CD-AA02-00A793323E91}"/>
          </ac:spMkLst>
        </pc:spChg>
        <pc:picChg chg="del">
          <ac:chgData name="Alois Klotz" userId="0e7873f3-c968-46a8-ac9c-5d38456ab073" providerId="ADAL" clId="{5E8E21BA-2DF4-4E61-B501-2CE0ECB4B65F}" dt="2025-02-05T20:08:50.735" v="2313" actId="478"/>
          <ac:picMkLst>
            <pc:docMk/>
            <pc:sldMk cId="1650528314" sldId="273"/>
            <ac:picMk id="4" creationId="{1427FC1A-01F6-4FBE-989C-28FEA05E9000}"/>
          </ac:picMkLst>
        </pc:picChg>
        <pc:picChg chg="del">
          <ac:chgData name="Alois Klotz" userId="0e7873f3-c968-46a8-ac9c-5d38456ab073" providerId="ADAL" clId="{5E8E21BA-2DF4-4E61-B501-2CE0ECB4B65F}" dt="2025-02-05T20:09:05.110" v="2315" actId="478"/>
          <ac:picMkLst>
            <pc:docMk/>
            <pc:sldMk cId="1650528314" sldId="273"/>
            <ac:picMk id="5" creationId="{EAFE651A-7222-407D-A662-AB6A94B564E9}"/>
          </ac:picMkLst>
        </pc:picChg>
        <pc:picChg chg="del">
          <ac:chgData name="Alois Klotz" userId="0e7873f3-c968-46a8-ac9c-5d38456ab073" providerId="ADAL" clId="{5E8E21BA-2DF4-4E61-B501-2CE0ECB4B65F}" dt="2025-02-05T20:08:20.054" v="2304" actId="478"/>
          <ac:picMkLst>
            <pc:docMk/>
            <pc:sldMk cId="1650528314" sldId="273"/>
            <ac:picMk id="6" creationId="{3153ABC7-77B9-460E-B549-E66F55F7BABA}"/>
          </ac:picMkLst>
        </pc:picChg>
      </pc:sldChg>
      <pc:sldChg chg="addSp delSp modSp mod">
        <pc:chgData name="Alois Klotz" userId="0e7873f3-c968-46a8-ac9c-5d38456ab073" providerId="ADAL" clId="{5E8E21BA-2DF4-4E61-B501-2CE0ECB4B65F}" dt="2025-02-05T20:34:30.027" v="2370" actId="478"/>
        <pc:sldMkLst>
          <pc:docMk/>
          <pc:sldMk cId="1169695693" sldId="274"/>
        </pc:sldMkLst>
        <pc:spChg chg="mod">
          <ac:chgData name="Alois Klotz" userId="0e7873f3-c968-46a8-ac9c-5d38456ab073" providerId="ADAL" clId="{5E8E21BA-2DF4-4E61-B501-2CE0ECB4B65F}" dt="2025-02-05T19:56:52.143" v="2211" actId="1076"/>
          <ac:spMkLst>
            <pc:docMk/>
            <pc:sldMk cId="1169695693" sldId="274"/>
            <ac:spMk id="7" creationId="{D4C4EF56-52F6-411C-AF48-D4EBCC34D780}"/>
          </ac:spMkLst>
        </pc:spChg>
        <pc:spChg chg="mod">
          <ac:chgData name="Alois Klotz" userId="0e7873f3-c968-46a8-ac9c-5d38456ab073" providerId="ADAL" clId="{5E8E21BA-2DF4-4E61-B501-2CE0ECB4B65F}" dt="2025-02-05T19:56:56.552" v="2213" actId="1076"/>
          <ac:spMkLst>
            <pc:docMk/>
            <pc:sldMk cId="1169695693" sldId="274"/>
            <ac:spMk id="8" creationId="{2478A26F-CAD1-4351-AC83-B549731A3398}"/>
          </ac:spMkLst>
        </pc:spChg>
        <pc:spChg chg="mod">
          <ac:chgData name="Alois Klotz" userId="0e7873f3-c968-46a8-ac9c-5d38456ab073" providerId="ADAL" clId="{5E8E21BA-2DF4-4E61-B501-2CE0ECB4B65F}" dt="2025-02-05T19:56:59.040" v="2214" actId="1076"/>
          <ac:spMkLst>
            <pc:docMk/>
            <pc:sldMk cId="1169695693" sldId="274"/>
            <ac:spMk id="9" creationId="{2E5928B9-766F-4FFA-B9DC-C830110F7941}"/>
          </ac:spMkLst>
        </pc:spChg>
        <pc:spChg chg="mod">
          <ac:chgData name="Alois Klotz" userId="0e7873f3-c968-46a8-ac9c-5d38456ab073" providerId="ADAL" clId="{5E8E21BA-2DF4-4E61-B501-2CE0ECB4B65F}" dt="2025-02-05T19:56:54.447" v="2212" actId="1076"/>
          <ac:spMkLst>
            <pc:docMk/>
            <pc:sldMk cId="1169695693" sldId="274"/>
            <ac:spMk id="10" creationId="{A960245C-56A2-4A59-9893-61B10E2B72A8}"/>
          </ac:spMkLst>
        </pc:spChg>
        <pc:spChg chg="mod">
          <ac:chgData name="Alois Klotz" userId="0e7873f3-c968-46a8-ac9c-5d38456ab073" providerId="ADAL" clId="{5E8E21BA-2DF4-4E61-B501-2CE0ECB4B65F}" dt="2025-02-05T19:57:20.984" v="2216" actId="108"/>
          <ac:spMkLst>
            <pc:docMk/>
            <pc:sldMk cId="1169695693" sldId="274"/>
            <ac:spMk id="12" creationId="{13ED880A-74FD-4937-8709-2C9B5AA30910}"/>
          </ac:spMkLst>
        </pc:spChg>
        <pc:spChg chg="mod">
          <ac:chgData name="Alois Klotz" userId="0e7873f3-c968-46a8-ac9c-5d38456ab073" providerId="ADAL" clId="{5E8E21BA-2DF4-4E61-B501-2CE0ECB4B65F}" dt="2025-02-05T19:57:00.599" v="2215" actId="1076"/>
          <ac:spMkLst>
            <pc:docMk/>
            <pc:sldMk cId="1169695693" sldId="274"/>
            <ac:spMk id="13" creationId="{7213B901-8EC2-4328-84DB-F18FDFA10B27}"/>
          </ac:spMkLst>
        </pc:spChg>
        <pc:spChg chg="add del">
          <ac:chgData name="Alois Klotz" userId="0e7873f3-c968-46a8-ac9c-5d38456ab073" providerId="ADAL" clId="{5E8E21BA-2DF4-4E61-B501-2CE0ECB4B65F}" dt="2025-02-05T20:34:03.710" v="2363" actId="22"/>
          <ac:spMkLst>
            <pc:docMk/>
            <pc:sldMk cId="1169695693" sldId="274"/>
            <ac:spMk id="15" creationId="{82DCDB8C-EDF3-4509-9F0F-3850D4EF3601}"/>
          </ac:spMkLst>
        </pc:spChg>
        <pc:spChg chg="add mod">
          <ac:chgData name="Alois Klotz" userId="0e7873f3-c968-46a8-ac9c-5d38456ab073" providerId="ADAL" clId="{5E8E21BA-2DF4-4E61-B501-2CE0ECB4B65F}" dt="2025-02-05T20:34:26.258" v="2369"/>
          <ac:spMkLst>
            <pc:docMk/>
            <pc:sldMk cId="1169695693" sldId="274"/>
            <ac:spMk id="17" creationId="{0C749089-ED63-40BB-9DFB-CC1F833BA6EA}"/>
          </ac:spMkLst>
        </pc:spChg>
        <pc:picChg chg="del mod">
          <ac:chgData name="Alois Klotz" userId="0e7873f3-c968-46a8-ac9c-5d38456ab073" providerId="ADAL" clId="{5E8E21BA-2DF4-4E61-B501-2CE0ECB4B65F}" dt="2025-02-05T20:34:30.027" v="2370" actId="478"/>
          <ac:picMkLst>
            <pc:docMk/>
            <pc:sldMk cId="1169695693" sldId="274"/>
            <ac:picMk id="4" creationId="{A710448C-713C-407A-9251-453A1BD59A81}"/>
          </ac:picMkLst>
        </pc:picChg>
      </pc:sldChg>
      <pc:sldChg chg="addSp delSp modSp mod modNotes">
        <pc:chgData name="Alois Klotz" userId="0e7873f3-c968-46a8-ac9c-5d38456ab073" providerId="ADAL" clId="{5E8E21BA-2DF4-4E61-B501-2CE0ECB4B65F}" dt="2025-02-05T20:35:33.068" v="2382" actId="20577"/>
        <pc:sldMkLst>
          <pc:docMk/>
          <pc:sldMk cId="3058881949" sldId="275"/>
        </pc:sldMkLst>
        <pc:spChg chg="mod">
          <ac:chgData name="Alois Klotz" userId="0e7873f3-c968-46a8-ac9c-5d38456ab073" providerId="ADAL" clId="{5E8E21BA-2DF4-4E61-B501-2CE0ECB4B65F}" dt="2025-02-04T19:22:07.352" v="155" actId="20577"/>
          <ac:spMkLst>
            <pc:docMk/>
            <pc:sldMk cId="3058881949" sldId="275"/>
            <ac:spMk id="2" creationId="{47B26CD4-0EE9-4B0C-A733-2C294A604E27}"/>
          </ac:spMkLst>
        </pc:spChg>
        <pc:spChg chg="mod">
          <ac:chgData name="Alois Klotz" userId="0e7873f3-c968-46a8-ac9c-5d38456ab073" providerId="ADAL" clId="{5E8E21BA-2DF4-4E61-B501-2CE0ECB4B65F}" dt="2025-02-05T19:57:40.475" v="2217" actId="3626"/>
          <ac:spMkLst>
            <pc:docMk/>
            <pc:sldMk cId="3058881949" sldId="275"/>
            <ac:spMk id="11" creationId="{FEF1893A-20C0-46E2-8C79-7CC8BF2701D4}"/>
          </ac:spMkLst>
        </pc:spChg>
        <pc:spChg chg="add mod">
          <ac:chgData name="Alois Klotz" userId="0e7873f3-c968-46a8-ac9c-5d38456ab073" providerId="ADAL" clId="{5E8E21BA-2DF4-4E61-B501-2CE0ECB4B65F}" dt="2025-02-05T20:35:18.114" v="2378"/>
          <ac:spMkLst>
            <pc:docMk/>
            <pc:sldMk cId="3058881949" sldId="275"/>
            <ac:spMk id="12" creationId="{714245EF-0856-443F-93D4-407AA4F77119}"/>
          </ac:spMkLst>
        </pc:spChg>
        <pc:spChg chg="add mod">
          <ac:chgData name="Alois Klotz" userId="0e7873f3-c968-46a8-ac9c-5d38456ab073" providerId="ADAL" clId="{5E8E21BA-2DF4-4E61-B501-2CE0ECB4B65F}" dt="2025-02-05T20:35:33.068" v="2382" actId="20577"/>
          <ac:spMkLst>
            <pc:docMk/>
            <pc:sldMk cId="3058881949" sldId="275"/>
            <ac:spMk id="13" creationId="{090B8F28-0DCD-48DC-96A4-C8277324C2BB}"/>
          </ac:spMkLst>
        </pc:spChg>
        <pc:picChg chg="del">
          <ac:chgData name="Alois Klotz" userId="0e7873f3-c968-46a8-ac9c-5d38456ab073" providerId="ADAL" clId="{5E8E21BA-2DF4-4E61-B501-2CE0ECB4B65F}" dt="2025-02-05T20:34:58.675" v="2374" actId="478"/>
          <ac:picMkLst>
            <pc:docMk/>
            <pc:sldMk cId="3058881949" sldId="275"/>
            <ac:picMk id="4" creationId="{53A22FFD-73EF-4C04-B93C-F6F86A6EA942}"/>
          </ac:picMkLst>
        </pc:picChg>
        <pc:picChg chg="mod">
          <ac:chgData name="Alois Klotz" userId="0e7873f3-c968-46a8-ac9c-5d38456ab073" providerId="ADAL" clId="{5E8E21BA-2DF4-4E61-B501-2CE0ECB4B65F}" dt="2025-02-05T08:11:23.977" v="753" actId="1076"/>
          <ac:picMkLst>
            <pc:docMk/>
            <pc:sldMk cId="3058881949" sldId="275"/>
            <ac:picMk id="5" creationId="{587D1E75-939F-4B17-9624-189EE04D50C5}"/>
          </ac:picMkLst>
        </pc:picChg>
      </pc:sldChg>
      <pc:sldChg chg="addSp delSp modSp mod">
        <pc:chgData name="Alois Klotz" userId="0e7873f3-c968-46a8-ac9c-5d38456ab073" providerId="ADAL" clId="{5E8E21BA-2DF4-4E61-B501-2CE0ECB4B65F}" dt="2025-02-05T20:39:39.846" v="2414" actId="478"/>
        <pc:sldMkLst>
          <pc:docMk/>
          <pc:sldMk cId="2338840785" sldId="276"/>
        </pc:sldMkLst>
        <pc:spChg chg="mod">
          <ac:chgData name="Alois Klotz" userId="0e7873f3-c968-46a8-ac9c-5d38456ab073" providerId="ADAL" clId="{5E8E21BA-2DF4-4E61-B501-2CE0ECB4B65F}" dt="2025-02-04T19:41:42.588" v="594" actId="20577"/>
          <ac:spMkLst>
            <pc:docMk/>
            <pc:sldMk cId="2338840785" sldId="276"/>
            <ac:spMk id="3" creationId="{F14192F2-ABE3-4B90-B242-5C9E5031C4D2}"/>
          </ac:spMkLst>
        </pc:spChg>
        <pc:spChg chg="add mod">
          <ac:chgData name="Alois Klotz" userId="0e7873f3-c968-46a8-ac9c-5d38456ab073" providerId="ADAL" clId="{5E8E21BA-2DF4-4E61-B501-2CE0ECB4B65F}" dt="2025-02-05T20:39:02.348" v="2407"/>
          <ac:spMkLst>
            <pc:docMk/>
            <pc:sldMk cId="2338840785" sldId="276"/>
            <ac:spMk id="6" creationId="{81C5DAF9-8774-4859-B388-D49D733FB016}"/>
          </ac:spMkLst>
        </pc:spChg>
        <pc:spChg chg="add mod">
          <ac:chgData name="Alois Klotz" userId="0e7873f3-c968-46a8-ac9c-5d38456ab073" providerId="ADAL" clId="{5E8E21BA-2DF4-4E61-B501-2CE0ECB4B65F}" dt="2025-02-05T20:39:38.298" v="2413" actId="6549"/>
          <ac:spMkLst>
            <pc:docMk/>
            <pc:sldMk cId="2338840785" sldId="276"/>
            <ac:spMk id="8" creationId="{15FA6A6C-2B69-4EF6-8BBC-E67E02953848}"/>
          </ac:spMkLst>
        </pc:spChg>
        <pc:picChg chg="del">
          <ac:chgData name="Alois Klotz" userId="0e7873f3-c968-46a8-ac9c-5d38456ab073" providerId="ADAL" clId="{5E8E21BA-2DF4-4E61-B501-2CE0ECB4B65F}" dt="2025-02-05T20:39:39.846" v="2414" actId="478"/>
          <ac:picMkLst>
            <pc:docMk/>
            <pc:sldMk cId="2338840785" sldId="276"/>
            <ac:picMk id="5" creationId="{4573F8AC-A528-488E-9EF6-21DCD35A209D}"/>
          </ac:picMkLst>
        </pc:picChg>
        <pc:picChg chg="del">
          <ac:chgData name="Alois Klotz" userId="0e7873f3-c968-46a8-ac9c-5d38456ab073" providerId="ADAL" clId="{5E8E21BA-2DF4-4E61-B501-2CE0ECB4B65F}" dt="2025-02-05T20:39:04.681" v="2408" actId="478"/>
          <ac:picMkLst>
            <pc:docMk/>
            <pc:sldMk cId="2338840785" sldId="276"/>
            <ac:picMk id="7" creationId="{CDEAD80E-99F2-481B-8240-CB6400C7712E}"/>
          </ac:picMkLst>
        </pc:picChg>
      </pc:sldChg>
      <pc:sldChg chg="addSp delSp modSp mod">
        <pc:chgData name="Alois Klotz" userId="0e7873f3-c968-46a8-ac9c-5d38456ab073" providerId="ADAL" clId="{5E8E21BA-2DF4-4E61-B501-2CE0ECB4B65F}" dt="2025-02-05T20:41:48.434" v="2430" actId="478"/>
        <pc:sldMkLst>
          <pc:docMk/>
          <pc:sldMk cId="2903813339" sldId="277"/>
        </pc:sldMkLst>
        <pc:spChg chg="mod">
          <ac:chgData name="Alois Klotz" userId="0e7873f3-c968-46a8-ac9c-5d38456ab073" providerId="ADAL" clId="{5E8E21BA-2DF4-4E61-B501-2CE0ECB4B65F}" dt="2025-02-04T19:43:01.148" v="608" actId="113"/>
          <ac:spMkLst>
            <pc:docMk/>
            <pc:sldMk cId="2903813339" sldId="277"/>
            <ac:spMk id="2" creationId="{72550992-2016-439F-9EC4-F9191E0CFDED}"/>
          </ac:spMkLst>
        </pc:spChg>
        <pc:spChg chg="add del mod">
          <ac:chgData name="Alois Klotz" userId="0e7873f3-c968-46a8-ac9c-5d38456ab073" providerId="ADAL" clId="{5E8E21BA-2DF4-4E61-B501-2CE0ECB4B65F}" dt="2025-02-05T20:41:47.082" v="2428" actId="478"/>
          <ac:spMkLst>
            <pc:docMk/>
            <pc:sldMk cId="2903813339" sldId="277"/>
            <ac:spMk id="6" creationId="{E4BC28F4-F213-4AEF-8185-EC3B0994563C}"/>
          </ac:spMkLst>
        </pc:spChg>
        <pc:spChg chg="add mod">
          <ac:chgData name="Alois Klotz" userId="0e7873f3-c968-46a8-ac9c-5d38456ab073" providerId="ADAL" clId="{5E8E21BA-2DF4-4E61-B501-2CE0ECB4B65F}" dt="2025-02-05T20:41:14.957" v="2427"/>
          <ac:spMkLst>
            <pc:docMk/>
            <pc:sldMk cId="2903813339" sldId="277"/>
            <ac:spMk id="7" creationId="{AAE4A98D-0088-4BCF-81A9-07863CBCD382}"/>
          </ac:spMkLst>
        </pc:spChg>
        <pc:picChg chg="del">
          <ac:chgData name="Alois Klotz" userId="0e7873f3-c968-46a8-ac9c-5d38456ab073" providerId="ADAL" clId="{5E8E21BA-2DF4-4E61-B501-2CE0ECB4B65F}" dt="2025-02-04T13:12:57.409" v="0" actId="478"/>
          <ac:picMkLst>
            <pc:docMk/>
            <pc:sldMk cId="2903813339" sldId="277"/>
            <ac:picMk id="5" creationId="{1128B1D2-3144-41D2-8088-B6F1E65F6C0A}"/>
          </ac:picMkLst>
        </pc:picChg>
        <pc:picChg chg="del mod">
          <ac:chgData name="Alois Klotz" userId="0e7873f3-c968-46a8-ac9c-5d38456ab073" providerId="ADAL" clId="{5E8E21BA-2DF4-4E61-B501-2CE0ECB4B65F}" dt="2025-02-05T20:41:48.434" v="2430" actId="478"/>
          <ac:picMkLst>
            <pc:docMk/>
            <pc:sldMk cId="2903813339" sldId="277"/>
            <ac:picMk id="8" creationId="{49FC90CA-61AC-409D-AF04-6F5255014538}"/>
          </ac:picMkLst>
        </pc:picChg>
        <pc:picChg chg="mod">
          <ac:chgData name="Alois Klotz" userId="0e7873f3-c968-46a8-ac9c-5d38456ab073" providerId="ADAL" clId="{5E8E21BA-2DF4-4E61-B501-2CE0ECB4B65F}" dt="2025-02-04T13:12:58.593" v="1" actId="1076"/>
          <ac:picMkLst>
            <pc:docMk/>
            <pc:sldMk cId="2903813339" sldId="277"/>
            <ac:picMk id="9" creationId="{1F064BD6-725D-41C8-A91D-0D0AC30C0BBF}"/>
          </ac:picMkLst>
        </pc:picChg>
      </pc:sldChg>
      <pc:sldChg chg="addSp delSp modSp mod">
        <pc:chgData name="Alois Klotz" userId="0e7873f3-c968-46a8-ac9c-5d38456ab073" providerId="ADAL" clId="{5E8E21BA-2DF4-4E61-B501-2CE0ECB4B65F}" dt="2025-02-05T20:36:28.409" v="2387" actId="478"/>
        <pc:sldMkLst>
          <pc:docMk/>
          <pc:sldMk cId="3862203800" sldId="278"/>
        </pc:sldMkLst>
        <pc:spChg chg="mod">
          <ac:chgData name="Alois Klotz" userId="0e7873f3-c968-46a8-ac9c-5d38456ab073" providerId="ADAL" clId="{5E8E21BA-2DF4-4E61-B501-2CE0ECB4B65F}" dt="2025-02-04T19:51:28.997" v="713" actId="20577"/>
          <ac:spMkLst>
            <pc:docMk/>
            <pc:sldMk cId="3862203800" sldId="278"/>
            <ac:spMk id="2" creationId="{47B26CD4-0EE9-4B0C-A733-2C294A604E27}"/>
          </ac:spMkLst>
        </pc:spChg>
        <pc:spChg chg="add mod">
          <ac:chgData name="Alois Klotz" userId="0e7873f3-c968-46a8-ac9c-5d38456ab073" providerId="ADAL" clId="{5E8E21BA-2DF4-4E61-B501-2CE0ECB4B65F}" dt="2025-02-04T19:48:17.923" v="711" actId="20577"/>
          <ac:spMkLst>
            <pc:docMk/>
            <pc:sldMk cId="3862203800" sldId="278"/>
            <ac:spMk id="3" creationId="{1D0A78F7-4181-4709-A360-BB523E8921BC}"/>
          </ac:spMkLst>
        </pc:spChg>
        <pc:spChg chg="add mod">
          <ac:chgData name="Alois Klotz" userId="0e7873f3-c968-46a8-ac9c-5d38456ab073" providerId="ADAL" clId="{5E8E21BA-2DF4-4E61-B501-2CE0ECB4B65F}" dt="2025-02-05T08:13:59.282" v="771" actId="20577"/>
          <ac:spMkLst>
            <pc:docMk/>
            <pc:sldMk cId="3862203800" sldId="278"/>
            <ac:spMk id="4" creationId="{5A025B6E-D9CA-4B39-B3EE-8CCAD607F2F7}"/>
          </ac:spMkLst>
        </pc:spChg>
        <pc:spChg chg="add mod">
          <ac:chgData name="Alois Klotz" userId="0e7873f3-c968-46a8-ac9c-5d38456ab073" providerId="ADAL" clId="{5E8E21BA-2DF4-4E61-B501-2CE0ECB4B65F}" dt="2025-02-05T20:36:08.256" v="2386"/>
          <ac:spMkLst>
            <pc:docMk/>
            <pc:sldMk cId="3862203800" sldId="278"/>
            <ac:spMk id="7" creationId="{84D74757-B9C2-4EBF-9AD2-EECBDEE82140}"/>
          </ac:spMkLst>
        </pc:spChg>
        <pc:picChg chg="del">
          <ac:chgData name="Alois Klotz" userId="0e7873f3-c968-46a8-ac9c-5d38456ab073" providerId="ADAL" clId="{5E8E21BA-2DF4-4E61-B501-2CE0ECB4B65F}" dt="2025-02-05T20:36:28.409" v="2387" actId="478"/>
          <ac:picMkLst>
            <pc:docMk/>
            <pc:sldMk cId="3862203800" sldId="278"/>
            <ac:picMk id="6" creationId="{217CBBB0-CCFC-4549-9E96-E62DBA6E689A}"/>
          </ac:picMkLst>
        </pc:picChg>
        <pc:picChg chg="mod">
          <ac:chgData name="Alois Klotz" userId="0e7873f3-c968-46a8-ac9c-5d38456ab073" providerId="ADAL" clId="{5E8E21BA-2DF4-4E61-B501-2CE0ECB4B65F}" dt="2025-02-05T08:13:47.103" v="760" actId="1076"/>
          <ac:picMkLst>
            <pc:docMk/>
            <pc:sldMk cId="3862203800" sldId="278"/>
            <ac:picMk id="10" creationId="{54A06102-00DC-4477-872E-E0675C29BE46}"/>
          </ac:picMkLst>
        </pc:picChg>
      </pc:sldChg>
      <pc:sldChg chg="addSp modSp mod">
        <pc:chgData name="Alois Klotz" userId="0e7873f3-c968-46a8-ac9c-5d38456ab073" providerId="ADAL" clId="{5E8E21BA-2DF4-4E61-B501-2CE0ECB4B65F}" dt="2025-02-05T20:40:42.041" v="2423" actId="14100"/>
        <pc:sldMkLst>
          <pc:docMk/>
          <pc:sldMk cId="4286827253" sldId="279"/>
        </pc:sldMkLst>
        <pc:spChg chg="mod">
          <ac:chgData name="Alois Klotz" userId="0e7873f3-c968-46a8-ac9c-5d38456ab073" providerId="ADAL" clId="{5E8E21BA-2DF4-4E61-B501-2CE0ECB4B65F}" dt="2025-02-04T19:42:15.553" v="606" actId="5793"/>
          <ac:spMkLst>
            <pc:docMk/>
            <pc:sldMk cId="4286827253" sldId="279"/>
            <ac:spMk id="2" creationId="{72550992-2016-439F-9EC4-F9191E0CFDED}"/>
          </ac:spMkLst>
        </pc:spChg>
        <pc:spChg chg="add mod">
          <ac:chgData name="Alois Klotz" userId="0e7873f3-c968-46a8-ac9c-5d38456ab073" providerId="ADAL" clId="{5E8E21BA-2DF4-4E61-B501-2CE0ECB4B65F}" dt="2025-02-05T20:40:42.041" v="2423" actId="14100"/>
          <ac:spMkLst>
            <pc:docMk/>
            <pc:sldMk cId="4286827253" sldId="279"/>
            <ac:spMk id="6" creationId="{6D00A4AA-35FC-46C5-A29B-D2E87F5785A8}"/>
          </ac:spMkLst>
        </pc:spChg>
        <pc:picChg chg="mod">
          <ac:chgData name="Alois Klotz" userId="0e7873f3-c968-46a8-ac9c-5d38456ab073" providerId="ADAL" clId="{5E8E21BA-2DF4-4E61-B501-2CE0ECB4B65F}" dt="2025-02-05T20:40:33.674" v="2421" actId="1076"/>
          <ac:picMkLst>
            <pc:docMk/>
            <pc:sldMk cId="4286827253" sldId="279"/>
            <ac:picMk id="5" creationId="{CA538A1F-4853-4951-856C-34FB1463218C}"/>
          </ac:picMkLst>
        </pc:picChg>
      </pc:sldChg>
      <pc:sldChg chg="addSp delSp modSp mod">
        <pc:chgData name="Alois Klotz" userId="0e7873f3-c968-46a8-ac9c-5d38456ab073" providerId="ADAL" clId="{5E8E21BA-2DF4-4E61-B501-2CE0ECB4B65F}" dt="2025-02-05T20:42:13.973" v="2435" actId="478"/>
        <pc:sldMkLst>
          <pc:docMk/>
          <pc:sldMk cId="2913469822" sldId="280"/>
        </pc:sldMkLst>
        <pc:spChg chg="mod">
          <ac:chgData name="Alois Klotz" userId="0e7873f3-c968-46a8-ac9c-5d38456ab073" providerId="ADAL" clId="{5E8E21BA-2DF4-4E61-B501-2CE0ECB4B65F}" dt="2025-02-04T19:43:13.144" v="612" actId="5793"/>
          <ac:spMkLst>
            <pc:docMk/>
            <pc:sldMk cId="2913469822" sldId="280"/>
            <ac:spMk id="2" creationId="{72550992-2016-439F-9EC4-F9191E0CFDED}"/>
          </ac:spMkLst>
        </pc:spChg>
        <pc:spChg chg="add mod">
          <ac:chgData name="Alois Klotz" userId="0e7873f3-c968-46a8-ac9c-5d38456ab073" providerId="ADAL" clId="{5E8E21BA-2DF4-4E61-B501-2CE0ECB4B65F}" dt="2025-02-05T20:42:11.235" v="2434"/>
          <ac:spMkLst>
            <pc:docMk/>
            <pc:sldMk cId="2913469822" sldId="280"/>
            <ac:spMk id="6" creationId="{C637ACC7-B92D-4B42-9D8F-06F5841B8B5D}"/>
          </ac:spMkLst>
        </pc:spChg>
        <pc:picChg chg="del">
          <ac:chgData name="Alois Klotz" userId="0e7873f3-c968-46a8-ac9c-5d38456ab073" providerId="ADAL" clId="{5E8E21BA-2DF4-4E61-B501-2CE0ECB4B65F}" dt="2025-02-05T20:42:13.973" v="2435" actId="478"/>
          <ac:picMkLst>
            <pc:docMk/>
            <pc:sldMk cId="2913469822" sldId="280"/>
            <ac:picMk id="7" creationId="{12DFA4C4-309F-4745-9C6B-573213ECF7BE}"/>
          </ac:picMkLst>
        </pc:picChg>
        <pc:picChg chg="mod modCrop">
          <ac:chgData name="Alois Klotz" userId="0e7873f3-c968-46a8-ac9c-5d38456ab073" providerId="ADAL" clId="{5E8E21BA-2DF4-4E61-B501-2CE0ECB4B65F}" dt="2025-02-04T15:34:42.281" v="15" actId="1076"/>
          <ac:picMkLst>
            <pc:docMk/>
            <pc:sldMk cId="2913469822" sldId="280"/>
            <ac:picMk id="11" creationId="{9A6D6B44-4819-4C0C-8E07-0B2002ADEF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B6ED7-19A8-4BCF-BDD9-E5042E5C1FF6}" type="datetimeFigureOut">
              <a:rPr lang="de-AT" smtClean="0"/>
              <a:t>05.02.2025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270B1-BA1B-4690-805D-5C26710B1CC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284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Spanische Kolonialsiedlung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Santiago wurde nach der Unabhängigkeitsbewegung Chiles (1810–1818) und nach dem Sieg über Spanien Hauptstadt des Landes.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Besonders in der zweiten Hälfte des 20. Jahrhunderts wuchs Santiago stark, gerade durch den Zuzug vom Land.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Santiago ist eine moderne und lebendige Stadt mit vielen Möglichkeiten: Freizeit, Kultur, internationale Restaurants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805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Im Park gibt es einen künstlichen See, wo man Ruderboote ausleihen kann.</a:t>
            </a:r>
          </a:p>
          <a:p>
            <a:r>
              <a:rPr lang="de-AT" dirty="0"/>
              <a:t>Alte Bäume, gepflegt Grünflächen</a:t>
            </a:r>
          </a:p>
          <a:p>
            <a:r>
              <a:rPr lang="de-AT" dirty="0"/>
              <a:t>Mehrere Museen</a:t>
            </a:r>
          </a:p>
          <a:p>
            <a:r>
              <a:rPr lang="de-AT" dirty="0"/>
              <a:t>In der Nähe des Parks gibt es noch </a:t>
            </a:r>
            <a:r>
              <a:rPr lang="de-AT"/>
              <a:t>ein Planetarium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117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5232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6105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2136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9448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4526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7812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2806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5909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963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7045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8574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1042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7324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5032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2221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Viele Wege führen auf den Gipfel und sind bei Sportlern und Naturliebhabern beliebt.</a:t>
            </a:r>
            <a:endParaRPr lang="de-AT" dirty="0"/>
          </a:p>
          <a:p>
            <a:r>
              <a:rPr lang="de-AT" dirty="0"/>
              <a:t>Neben schöner Aussicht gibt es auch einen Zoo, Cafés und Picknickplätze.</a:t>
            </a:r>
          </a:p>
          <a:p>
            <a:r>
              <a:rPr lang="de-DE" b="1" dirty="0"/>
              <a:t>Frühling &amp; Herbst</a:t>
            </a:r>
            <a:r>
              <a:rPr lang="de-DE" dirty="0"/>
              <a:t> – Angenehme Temperaturen und eine klarere Sicht auf die Anden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3479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Cerro Santa Lucía ist ein erloschener Vulkan und besteht aus Basalt.</a:t>
            </a:r>
          </a:p>
          <a:p>
            <a:r>
              <a:rPr lang="de-DE" dirty="0"/>
              <a:t>Für eine Höhe von nur 70 m gibt es einen unglaublichen Ausblick auf die Stadt und Berge.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544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Moderne U-Bahn</a:t>
            </a:r>
          </a:p>
          <a:p>
            <a:r>
              <a:rPr lang="de-AT" dirty="0"/>
              <a:t>7 Linien</a:t>
            </a:r>
          </a:p>
          <a:p>
            <a:r>
              <a:rPr lang="de-AT" dirty="0"/>
              <a:t>Insgesamt 140 km</a:t>
            </a:r>
          </a:p>
          <a:p>
            <a:r>
              <a:rPr lang="de-AT" dirty="0"/>
              <a:t>126 Stationen</a:t>
            </a:r>
          </a:p>
          <a:p>
            <a:r>
              <a:rPr lang="de-AT" dirty="0"/>
              <a:t>Wiederaufladbare Karte, </a:t>
            </a:r>
            <a:r>
              <a:rPr lang="de-AT" dirty="0" err="1"/>
              <a:t>Tarjeta</a:t>
            </a:r>
            <a:r>
              <a:rPr lang="de-AT" dirty="0"/>
              <a:t> </a:t>
            </a:r>
            <a:r>
              <a:rPr lang="de-AT" dirty="0" err="1"/>
              <a:t>Bip</a:t>
            </a:r>
            <a:r>
              <a:rPr lang="de-AT" dirty="0"/>
              <a:t>! genannt, kann auch in Bussen verwendet werden. Eine Fahrt kostet hier 760 Pesos, nur 75 Cent.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8579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Hunderten Buslinien decken die gesamte Stadt Santiago ab.</a:t>
            </a:r>
          </a:p>
          <a:p>
            <a:r>
              <a:rPr lang="de-DE" dirty="0"/>
              <a:t>Die </a:t>
            </a:r>
            <a:r>
              <a:rPr lang="de-AT" dirty="0" err="1"/>
              <a:t>Tarjeta</a:t>
            </a:r>
            <a:r>
              <a:rPr lang="de-AT" dirty="0"/>
              <a:t> </a:t>
            </a:r>
            <a:r>
              <a:rPr lang="de-AT" dirty="0" err="1"/>
              <a:t>Bip</a:t>
            </a:r>
            <a:r>
              <a:rPr lang="de-AT" dirty="0"/>
              <a:t>!</a:t>
            </a:r>
            <a:r>
              <a:rPr lang="de-DE" dirty="0"/>
              <a:t> Ist gültig.</a:t>
            </a:r>
          </a:p>
          <a:p>
            <a:r>
              <a:rPr lang="de-DE" dirty="0"/>
              <a:t>Kostenloses Umsteigen (</a:t>
            </a:r>
            <a:r>
              <a:rPr lang="de-AT" dirty="0" err="1"/>
              <a:t>Tarjeta</a:t>
            </a:r>
            <a:r>
              <a:rPr lang="de-AT" dirty="0"/>
              <a:t> </a:t>
            </a:r>
            <a:r>
              <a:rPr lang="de-AT" dirty="0" err="1"/>
              <a:t>Bip</a:t>
            </a:r>
            <a:r>
              <a:rPr lang="de-AT" dirty="0"/>
              <a:t>!)</a:t>
            </a:r>
            <a:r>
              <a:rPr lang="de-DE" dirty="0"/>
              <a:t> zwischen Bus und Metro ist innerhalb 2 Stunden möglich.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9908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Das Museo </a:t>
            </a:r>
            <a:r>
              <a:rPr lang="de-AT" dirty="0" err="1"/>
              <a:t>Chileno</a:t>
            </a:r>
            <a:r>
              <a:rPr lang="de-AT" dirty="0"/>
              <a:t> de Arte </a:t>
            </a:r>
            <a:r>
              <a:rPr lang="de-AT" dirty="0" err="1"/>
              <a:t>Precolombino</a:t>
            </a:r>
            <a:r>
              <a:rPr lang="de-AT" dirty="0"/>
              <a:t> (Präkolumbianische Museum) ist absolut sehenswert:</a:t>
            </a:r>
          </a:p>
          <a:p>
            <a:r>
              <a:rPr lang="de-AT" dirty="0"/>
              <a:t>Keramik, Textilien, Skulpturen, Masken, Gold- und Silberarbeiten</a:t>
            </a:r>
          </a:p>
          <a:p>
            <a:r>
              <a:rPr lang="de-AT" dirty="0"/>
              <a:t>Die Ausstellungen decken auch </a:t>
            </a:r>
            <a:r>
              <a:rPr lang="de-DE" dirty="0"/>
              <a:t>Kulturen von Nordamerika über Mittelamerika bis zu Patagonien ab.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9145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70B1-BA1B-4690-805D-5C26710B1CC5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849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835E8-43EC-4AE5-BBC2-BE72A6384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A2FDBF-0FCA-4DB6-82DD-552F9025C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5386A8-40D0-4182-B98F-4DFD5F08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22F0-BB60-409A-ADEF-F39C68F7621A}" type="datetimeFigureOut">
              <a:rPr lang="de-AT" smtClean="0"/>
              <a:t>05.02.2025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B99031-6860-4DB2-A49C-25A39038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549AE5-4AF8-4B32-ADE8-74D00DD3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A037-308A-4504-BA22-128428FCAC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045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042FB-9F49-4657-BB54-909650E7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6BE61D-9F35-4C1D-821E-07A9D2A9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82B665-D8B3-4BD3-BDBB-E16958BB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22F0-BB60-409A-ADEF-F39C68F7621A}" type="datetimeFigureOut">
              <a:rPr lang="de-AT" smtClean="0"/>
              <a:t>05.02.2025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33A1EC-71F4-4E0C-8BDA-371E2630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419098-ADA2-4F55-A25E-3178655D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A037-308A-4504-BA22-128428FCAC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005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B5D88FC-78EB-45CF-9567-F27293741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7206ED-E2F7-488E-B67C-C66203E2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3B51C4-4A56-45BE-BEA8-E7175C7E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22F0-BB60-409A-ADEF-F39C68F7621A}" type="datetimeFigureOut">
              <a:rPr lang="de-AT" smtClean="0"/>
              <a:t>05.02.2025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F8F21F-8C7D-4722-8F06-03D2B57A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93431C-5E8D-40AA-9945-B9C1B351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A037-308A-4504-BA22-128428FCAC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4470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A7D95-459D-42E1-AD02-E0B6C0CF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9911A8-9DC1-4AD2-8793-D4E6687C9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EBDB63-0366-4048-847F-4AA2A1976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7338-E070-4B0E-AFF1-7E94ACFB2912}" type="datetimeFigureOut">
              <a:rPr lang="de-AT" smtClean="0"/>
              <a:t>05.02.2025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B8DE6D-188C-4C61-9306-B56CA7D8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75B720-D888-499B-B6B3-FCA5EBD8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A894-BFAD-479F-A6D9-45A51F32C28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773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83633-E832-4326-8753-314FDC91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85C011-DA33-4674-BFCD-8DDD6F372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88C174-AA95-44B5-A6D4-AB73AA60F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22F0-BB60-409A-ADEF-F39C68F7621A}" type="datetimeFigureOut">
              <a:rPr lang="de-AT" smtClean="0"/>
              <a:t>05.02.2025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F9823E-6BEA-4B4A-9940-E0EEBA86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254579-B6A1-4EB7-95BC-FE0CF816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A037-308A-4504-BA22-128428FCAC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939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AAE02-9E0C-46DB-AF6F-F302D369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027F11-73A6-4FA3-8B02-DE304BFBD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19FD2A-E036-4594-9438-98C12DEA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22F0-BB60-409A-ADEF-F39C68F7621A}" type="datetimeFigureOut">
              <a:rPr lang="de-AT" smtClean="0"/>
              <a:t>05.02.2025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6DF85E-6E8F-405A-B863-5E028BAE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DBE994-6AC2-4622-AC83-EF07BE17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A037-308A-4504-BA22-128428FCAC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789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6675F-3024-41C7-B950-2F680C55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7DDCA2-1A9E-4F30-B21E-7C8FA559B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4CDE49-43EB-46BB-827F-D13C4CB2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FA96FE-408F-40A8-90A2-AEC81B0E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22F0-BB60-409A-ADEF-F39C68F7621A}" type="datetimeFigureOut">
              <a:rPr lang="de-AT" smtClean="0"/>
              <a:t>05.02.2025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78EA74-D905-4AC2-A012-FEA848FF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DBAD5C-2B25-4168-9C53-C36BE0FC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A037-308A-4504-BA22-128428FCAC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62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11E53-2521-4DE9-893E-02CFC4149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A05E18-67D4-4D8A-AB97-B5CA7D987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043EBD-55D8-4C62-846B-AAE10083F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6CA40CB-AD63-4394-9612-451469C39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812F92-A90A-4284-AF7E-674F33C62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26D602D-C1F5-4845-AEBF-06571854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22F0-BB60-409A-ADEF-F39C68F7621A}" type="datetimeFigureOut">
              <a:rPr lang="de-AT" smtClean="0"/>
              <a:t>05.02.2025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5FBF4A4-F95D-4245-B2A6-4402A808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475DD26-256E-4973-BBC4-41A99840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A037-308A-4504-BA22-128428FCAC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110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E9879B-1B93-4D75-8E70-DC812DEB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6A3BC9-4C71-4CDA-9E51-CF920D7E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22F0-BB60-409A-ADEF-F39C68F7621A}" type="datetimeFigureOut">
              <a:rPr lang="de-AT" smtClean="0"/>
              <a:t>05.02.2025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D7E583-B513-4CFC-A86D-DE9CBD01A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A8FB3C-44EC-403E-B129-610BBE65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A037-308A-4504-BA22-128428FCAC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351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11C641-3568-4827-A460-F346CD82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22F0-BB60-409A-ADEF-F39C68F7621A}" type="datetimeFigureOut">
              <a:rPr lang="de-AT" smtClean="0"/>
              <a:t>05.02.2025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D732F0-4035-46B9-9DEB-173EBE25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722D55-ADD0-4A4E-B4A2-88553526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A037-308A-4504-BA22-128428FCAC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754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D0FDB-4FE2-4892-B34E-D37C6C0A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C71472-E06F-4B39-9FF3-78ACB9D61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AC8D28-6D2E-4DB7-9167-4A8EF3689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6CC569-8849-47D3-B386-A437216B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22F0-BB60-409A-ADEF-F39C68F7621A}" type="datetimeFigureOut">
              <a:rPr lang="de-AT" smtClean="0"/>
              <a:t>05.02.2025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B9420C-2D06-4979-9536-AFAFD7E7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1B041C-7881-498F-96B7-53569760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A037-308A-4504-BA22-128428FCAC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435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BEB51-3CB9-40FF-9222-2367CED75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D3BA796-4CAF-4F00-A057-BEC97AEB0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080970-531C-4D7B-9525-FA53224DF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C8A637-407A-4C44-814E-80A874884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22F0-BB60-409A-ADEF-F39C68F7621A}" type="datetimeFigureOut">
              <a:rPr lang="de-AT" smtClean="0"/>
              <a:t>05.02.2025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2BABAE-2309-4ED4-B24A-78472F73B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F7C5B8-C287-443C-AEA3-27C7B1F5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A037-308A-4504-BA22-128428FCAC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941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C5AE230-3DD7-4C34-9ECF-59178CB4E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C51BB7-72B6-437A-A1D8-698889397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6647E1-1C98-4C8B-BBBA-CA442C12F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822F0-BB60-409A-ADEF-F39C68F7621A}" type="datetimeFigureOut">
              <a:rPr lang="de-AT" smtClean="0"/>
              <a:t>05.02.2025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6434E5-E68F-43EB-B00D-9BEE2372D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B554AA-F89A-42F8-B636-E23125B24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5A037-308A-4504-BA22-128428FCAC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012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recolombino.cl/wp/en/coleccion/vaso-y-musico-silbato/" TargetMode="External"/><Relationship Id="rId5" Type="http://schemas.openxmlformats.org/officeDocument/2006/relationships/hyperlink" Target="https://precolombino.cl/wp/en/coleccion/vaso-y-guerrero/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18D269-660D-4240-95BA-EB453F7B0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68" y="234496"/>
            <a:ext cx="10515600" cy="1325563"/>
          </a:xfrm>
        </p:spPr>
        <p:txBody>
          <a:bodyPr/>
          <a:lstStyle/>
          <a:p>
            <a:pPr marR="0" rtl="0"/>
            <a:r>
              <a:rPr lang="de-AT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1. Allgemeine Informationen zu </a:t>
            </a:r>
            <a:r>
              <a:rPr lang="de-AT" dirty="0">
                <a:solidFill>
                  <a:srgbClr val="2F5496"/>
                </a:solidFill>
                <a:latin typeface="Times New Roman" panose="02020603050405020304" pitchFamily="18" charset="0"/>
              </a:rPr>
              <a:t>S</a:t>
            </a:r>
            <a:r>
              <a:rPr lang="de-AT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antiago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72B8C0-0034-41D5-BA96-A632C871D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439" y="1291235"/>
            <a:ext cx="4771545" cy="2854045"/>
          </a:xfrm>
          <a:solidFill>
            <a:srgbClr val="FFFFFF">
              <a:alpha val="72941"/>
            </a:srgbClr>
          </a:solidFill>
        </p:spPr>
        <p:txBody>
          <a:bodyPr>
            <a:normAutofit lnSpcReduction="10000"/>
          </a:bodyPr>
          <a:lstStyle/>
          <a:p>
            <a:pPr marR="0" lvl="0" rtl="0"/>
            <a:r>
              <a:rPr lang="de-AT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Hauptstadt von …</a:t>
            </a:r>
          </a:p>
          <a:p>
            <a:pPr marR="0" lvl="0" rtl="0"/>
            <a:r>
              <a:rPr lang="de-DE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Gegründet: … von Pedro de Valdivia</a:t>
            </a:r>
          </a:p>
          <a:p>
            <a:pPr marR="0" lvl="0" rtl="0"/>
            <a:r>
              <a:rPr lang="de-AT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Einwohnerzahl: ca. … Millionen</a:t>
            </a:r>
          </a:p>
          <a:p>
            <a:pPr marR="0" lvl="0" rtl="0"/>
            <a:r>
              <a:rPr lang="de-AT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Sprache: Spanisch</a:t>
            </a:r>
          </a:p>
          <a:p>
            <a:pPr marR="0" lvl="0" rtl="0"/>
            <a:r>
              <a:rPr lang="de-AT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Währung: Chilenischer Peso (CLP)</a:t>
            </a:r>
          </a:p>
          <a:p>
            <a:pPr marR="0" lvl="0" rtl="0"/>
            <a:r>
              <a:rPr lang="de-AT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Zeitzone: UTC -4</a:t>
            </a:r>
            <a:br>
              <a:rPr lang="de-AT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</a:br>
            <a:r>
              <a:rPr lang="de-AT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Mitteleuropäische Zeit – 6 Stunden (Sommerzeit)</a:t>
            </a:r>
          </a:p>
          <a:p>
            <a:pPr marR="0" lvl="0" rtl="0"/>
            <a:r>
              <a:rPr lang="de-AT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Klima</a:t>
            </a:r>
            <a:br>
              <a:rPr lang="de-AT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</a:br>
            <a:r>
              <a:rPr lang="de-AT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…: &gt; 30 Grad, eher trocken</a:t>
            </a:r>
            <a:br>
              <a:rPr lang="de-AT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</a:br>
            <a:r>
              <a:rPr lang="de-AT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Winter: &lt; 20 Grad, teilweise regnerisch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03A050-405E-4C6E-96E9-E7BF3D0B2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768" y="0"/>
            <a:ext cx="2705232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B6B2285-11AC-430D-B2BE-533989061E50}"/>
              </a:ext>
            </a:extLst>
          </p:cNvPr>
          <p:cNvSpPr txBox="1"/>
          <p:nvPr/>
        </p:nvSpPr>
        <p:spPr>
          <a:xfrm>
            <a:off x="9486768" y="6642556"/>
            <a:ext cx="27934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Karte erstellt mit Daten von © OpenStreetMap-Mitwirkenden</a:t>
            </a:r>
            <a:endParaRPr lang="de-AT" sz="8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9AC9DC5-3BCD-4CA5-9947-6D2AB3CAB2F5}"/>
              </a:ext>
            </a:extLst>
          </p:cNvPr>
          <p:cNvSpPr/>
          <p:nvPr/>
        </p:nvSpPr>
        <p:spPr>
          <a:xfrm>
            <a:off x="10594848" y="2048256"/>
            <a:ext cx="847344" cy="48158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D60A7CD-14EB-4106-9212-451B3025ECF0}"/>
              </a:ext>
            </a:extLst>
          </p:cNvPr>
          <p:cNvSpPr/>
          <p:nvPr/>
        </p:nvSpPr>
        <p:spPr>
          <a:xfrm>
            <a:off x="4090086" y="2137719"/>
            <a:ext cx="4646874" cy="265670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Santiago.jpg</a:t>
            </a:r>
          </a:p>
        </p:txBody>
      </p:sp>
    </p:spTree>
    <p:extLst>
      <p:ext uri="{BB962C8B-B14F-4D97-AF65-F5344CB8AC3E}">
        <p14:creationId xmlns:p14="http://schemas.microsoft.com/office/powerpoint/2010/main" val="99653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26CD4-0EE9-4B0C-A733-2C294A604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4" y="14606"/>
            <a:ext cx="10515600" cy="1325563"/>
          </a:xfrm>
        </p:spPr>
        <p:txBody>
          <a:bodyPr/>
          <a:lstStyle/>
          <a:p>
            <a:r>
              <a:rPr lang="de-AT" dirty="0"/>
              <a:t>Große Park in Santiago: Quinta Normal Park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7D1E75-939F-4B17-9624-189EE04D50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100" y="457939"/>
            <a:ext cx="4213838" cy="237098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9E50B80-BD5F-42C9-8207-732CC28DC8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550" y="3816096"/>
            <a:ext cx="5232879" cy="29443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268FCE7-ACDB-4230-A1CD-9876071E23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11" y="4035552"/>
            <a:ext cx="4420322" cy="248716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7612F1A-622B-4482-8A66-EB4AE82C6B24}"/>
              </a:ext>
            </a:extLst>
          </p:cNvPr>
          <p:cNvSpPr txBox="1"/>
          <p:nvPr/>
        </p:nvSpPr>
        <p:spPr>
          <a:xfrm>
            <a:off x="121387" y="6522720"/>
            <a:ext cx="323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Planetarium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EF1893A-20C0-46E2-8C79-7CC8BF2701D4}"/>
              </a:ext>
            </a:extLst>
          </p:cNvPr>
          <p:cNvSpPr txBox="1"/>
          <p:nvPr/>
        </p:nvSpPr>
        <p:spPr>
          <a:xfrm>
            <a:off x="5573550" y="2953178"/>
            <a:ext cx="574716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Naturhistorisches Museum Santiago</a:t>
            </a:r>
            <a:br>
              <a:rPr lang="de-AT" dirty="0"/>
            </a:br>
            <a:r>
              <a:rPr lang="de-AT" sz="1100" dirty="0"/>
              <a:t>https://www.patrimoniocultural.gob.cl/en/santiago-museums/national-natural-history-museum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14245EF-0856-443F-93D4-407AA4F77119}"/>
              </a:ext>
            </a:extLst>
          </p:cNvPr>
          <p:cNvSpPr/>
          <p:nvPr/>
        </p:nvSpPr>
        <p:spPr>
          <a:xfrm>
            <a:off x="208510" y="1214469"/>
            <a:ext cx="4988216" cy="261286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quinta-normal.jpg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90B8F28-0DCD-48DC-96A4-C8277324C2BB}"/>
              </a:ext>
            </a:extLst>
          </p:cNvPr>
          <p:cNvSpPr/>
          <p:nvPr/>
        </p:nvSpPr>
        <p:spPr>
          <a:xfrm>
            <a:off x="5457166" y="3689444"/>
            <a:ext cx="5424194" cy="315394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quinta-normal2.jpg</a:t>
            </a:r>
          </a:p>
        </p:txBody>
      </p:sp>
    </p:spTree>
    <p:extLst>
      <p:ext uri="{BB962C8B-B14F-4D97-AF65-F5344CB8AC3E}">
        <p14:creationId xmlns:p14="http://schemas.microsoft.com/office/powerpoint/2010/main" val="3058881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26CD4-0EE9-4B0C-A733-2C294A604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28" y="378365"/>
            <a:ext cx="6507480" cy="780923"/>
          </a:xfrm>
        </p:spPr>
        <p:txBody>
          <a:bodyPr/>
          <a:lstStyle/>
          <a:p>
            <a:r>
              <a:rPr lang="de-AT" dirty="0"/>
              <a:t>Quinta Normal Park, Museo </a:t>
            </a:r>
            <a:r>
              <a:rPr lang="de-AT" dirty="0" err="1"/>
              <a:t>Ferrovario</a:t>
            </a:r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4A06102-00DC-4477-872E-E0675C29B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9633" y="521208"/>
            <a:ext cx="2816677" cy="32004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D0A78F7-4181-4709-A360-BB523E8921BC}"/>
              </a:ext>
            </a:extLst>
          </p:cNvPr>
          <p:cNvSpPr txBox="1"/>
          <p:nvPr/>
        </p:nvSpPr>
        <p:spPr>
          <a:xfrm>
            <a:off x="5553456" y="3721608"/>
            <a:ext cx="4474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Dampflok</a:t>
            </a:r>
          </a:p>
          <a:p>
            <a:r>
              <a:rPr lang="de-AT" dirty="0"/>
              <a:t>Produktion in:</a:t>
            </a:r>
          </a:p>
          <a:p>
            <a:r>
              <a:rPr lang="de-AT" dirty="0"/>
              <a:t>War im Einsatz bis:</a:t>
            </a:r>
          </a:p>
          <a:p>
            <a:r>
              <a:rPr lang="de-AT" dirty="0"/>
              <a:t>Leistung der Lok: 2 355 PS</a:t>
            </a:r>
          </a:p>
          <a:p>
            <a:r>
              <a:rPr lang="de-AT" dirty="0"/>
              <a:t>Länge:</a:t>
            </a:r>
          </a:p>
          <a:p>
            <a:r>
              <a:rPr lang="de-AT" dirty="0"/>
              <a:t>Höchstgeschwindigkeit:</a:t>
            </a:r>
          </a:p>
          <a:p>
            <a:r>
              <a:rPr lang="de-AT" dirty="0"/>
              <a:t>Verbrauch an Kohle pro km: </a:t>
            </a:r>
          </a:p>
          <a:p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A025B6E-D9CA-4B39-B3EE-8CCAD607F2F7}"/>
              </a:ext>
            </a:extLst>
          </p:cNvPr>
          <p:cNvSpPr txBox="1"/>
          <p:nvPr/>
        </p:nvSpPr>
        <p:spPr>
          <a:xfrm>
            <a:off x="8849633" y="200025"/>
            <a:ext cx="28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Datenblatt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4D74757-B9C2-4EBF-9AD2-EECBDEE82140}"/>
              </a:ext>
            </a:extLst>
          </p:cNvPr>
          <p:cNvSpPr/>
          <p:nvPr/>
        </p:nvSpPr>
        <p:spPr>
          <a:xfrm>
            <a:off x="129821" y="2043524"/>
            <a:ext cx="5016199" cy="313197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museo-ferrovario1.jpg</a:t>
            </a:r>
          </a:p>
        </p:txBody>
      </p:sp>
    </p:spTree>
    <p:extLst>
      <p:ext uri="{BB962C8B-B14F-4D97-AF65-F5344CB8AC3E}">
        <p14:creationId xmlns:p14="http://schemas.microsoft.com/office/powerpoint/2010/main" val="386220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EC41E-10D9-48DE-B715-9C09275D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DE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Gran Torre Santiago</a:t>
            </a:r>
            <a:br>
              <a:rPr lang="de-DE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</a:br>
            <a:r>
              <a:rPr lang="de-DE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… </a:t>
            </a:r>
            <a:r>
              <a:rPr lang="de-DE" sz="1400" b="0" i="1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früher: Torre </a:t>
            </a:r>
            <a:r>
              <a:rPr lang="de-DE" sz="1400" b="0" i="1" u="none" strike="noStrike" baseline="0" dirty="0" err="1">
                <a:solidFill>
                  <a:srgbClr val="2F5496"/>
                </a:solidFill>
                <a:latin typeface="Times New Roman" panose="02020603050405020304" pitchFamily="18" charset="0"/>
              </a:rPr>
              <a:t>Costanera</a:t>
            </a:r>
            <a:endParaRPr lang="de-DE" sz="1400" b="0" i="1" u="none" strike="noStrike" baseline="0" dirty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F71FB2-E87C-4744-B898-9967BAEAE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93391"/>
            <a:ext cx="6099048" cy="4183571"/>
          </a:xfrm>
        </p:spPr>
        <p:txBody>
          <a:bodyPr/>
          <a:lstStyle/>
          <a:p>
            <a:pPr marR="0" lvl="0" rtl="0"/>
            <a:r>
              <a:rPr lang="de-DE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Gran Torre: übersetzt …</a:t>
            </a:r>
            <a:endParaRPr lang="de-DE" b="0" i="1" u="none" strike="noStrike" baseline="0" dirty="0">
              <a:solidFill>
                <a:srgbClr val="2F5496"/>
              </a:solidFill>
              <a:latin typeface="Times New Roman" panose="02020603050405020304" pitchFamily="18" charset="0"/>
            </a:endParaRPr>
          </a:p>
          <a:p>
            <a:pPr marR="0" lvl="0" rtl="0"/>
            <a:r>
              <a:rPr lang="de-DE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300 Metern Höhe </a:t>
            </a:r>
          </a:p>
          <a:p>
            <a:pPr marR="0" lvl="0" rtl="0"/>
            <a:r>
              <a:rPr lang="de-DE" dirty="0">
                <a:solidFill>
                  <a:srgbClr val="2F5496"/>
                </a:solidFill>
                <a:latin typeface="Times New Roman" panose="02020603050405020304" pitchFamily="18" charset="0"/>
              </a:rPr>
              <a:t>62 Etagen</a:t>
            </a:r>
          </a:p>
          <a:p>
            <a:pPr marR="0" lvl="0" rtl="0"/>
            <a:r>
              <a:rPr lang="de-DE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Bürogebäude</a:t>
            </a:r>
          </a:p>
          <a:p>
            <a:pPr marR="0" lvl="0" rtl="0"/>
            <a:r>
              <a:rPr lang="de-DE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Das höchste Gebäude Südamerikas</a:t>
            </a:r>
          </a:p>
          <a:p>
            <a:pPr marR="0" lvl="0" rtl="0"/>
            <a:r>
              <a:rPr lang="de-DE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Sky </a:t>
            </a:r>
            <a:r>
              <a:rPr lang="de-DE" b="0" i="0" u="none" strike="noStrike" baseline="0" dirty="0" err="1">
                <a:solidFill>
                  <a:srgbClr val="2F5496"/>
                </a:solidFill>
                <a:latin typeface="Times New Roman" panose="02020603050405020304" pitchFamily="18" charset="0"/>
              </a:rPr>
              <a:t>Costanera</a:t>
            </a:r>
            <a:r>
              <a:rPr lang="de-DE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: Aussichtsplattform für Besucher</a:t>
            </a:r>
          </a:p>
          <a:p>
            <a:pPr marR="0" lvl="0" rtl="0"/>
            <a:r>
              <a:rPr lang="de-DE" dirty="0">
                <a:solidFill>
                  <a:srgbClr val="2F5496"/>
                </a:solidFill>
                <a:latin typeface="Times New Roman" panose="02020603050405020304" pitchFamily="18" charset="0"/>
              </a:rPr>
              <a:t>Am Horizont: Gebirgskette Anden mit Skigebieten</a:t>
            </a:r>
            <a:endParaRPr lang="de-DE" b="0" i="0" u="none" strike="noStrike" baseline="0" dirty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6645C37-5B5F-4B4D-A1D4-7B011EC5B2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100" y="0"/>
            <a:ext cx="3369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7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CFCA0-CA1C-47B1-932C-866B3EB4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47032" cy="1067435"/>
          </a:xfrm>
        </p:spPr>
        <p:txBody>
          <a:bodyPr>
            <a:normAutofit/>
          </a:bodyPr>
          <a:lstStyle/>
          <a:p>
            <a:r>
              <a:rPr lang="de-AT" b="1" dirty="0"/>
              <a:t>Palacio de </a:t>
            </a:r>
            <a:r>
              <a:rPr lang="de-AT" b="1" dirty="0" err="1"/>
              <a:t>Monedas</a:t>
            </a:r>
            <a:r>
              <a:rPr lang="de-AT" b="1" dirty="0"/>
              <a:t> </a:t>
            </a:r>
            <a:br>
              <a:rPr lang="de-AT" b="1" dirty="0"/>
            </a:br>
            <a:r>
              <a:rPr lang="de-AT" sz="1600" dirty="0"/>
              <a:t>oder auch einfach La </a:t>
            </a:r>
            <a:r>
              <a:rPr lang="de-AT" sz="1600" dirty="0" err="1"/>
              <a:t>Moneda</a:t>
            </a:r>
            <a:r>
              <a:rPr lang="de-AT" sz="1600" dirty="0"/>
              <a:t> genannt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2301839-7F81-456B-8863-6903B25615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617" y="1946651"/>
            <a:ext cx="8238749" cy="431394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E4C5DB1-9D7D-4F9E-B508-AA7AD681AB9A}"/>
              </a:ext>
            </a:extLst>
          </p:cNvPr>
          <p:cNvSpPr txBox="1"/>
          <p:nvPr/>
        </p:nvSpPr>
        <p:spPr>
          <a:xfrm>
            <a:off x="664464" y="1810512"/>
            <a:ext cx="2932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1805 eröffnet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War Münzprägeanstalt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Ab 1845 Amtssitz des Präsidenten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Besuch in La </a:t>
            </a:r>
            <a:r>
              <a:rPr lang="de-AT" dirty="0" err="1"/>
              <a:t>Moneda</a:t>
            </a:r>
            <a:r>
              <a:rPr lang="de-AT" dirty="0"/>
              <a:t> möglich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E963A19-88D2-4CBA-A135-A8EDDE72751E}"/>
              </a:ext>
            </a:extLst>
          </p:cNvPr>
          <p:cNvSpPr/>
          <p:nvPr/>
        </p:nvSpPr>
        <p:spPr>
          <a:xfrm>
            <a:off x="3671597" y="1810512"/>
            <a:ext cx="8380195" cy="454761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la-monedas.jpg</a:t>
            </a:r>
          </a:p>
        </p:txBody>
      </p:sp>
    </p:spTree>
    <p:extLst>
      <p:ext uri="{BB962C8B-B14F-4D97-AF65-F5344CB8AC3E}">
        <p14:creationId xmlns:p14="http://schemas.microsoft.com/office/powerpoint/2010/main" val="52362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2BB23F-EB5C-4C1C-8DAF-64143BA5F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Markthalle – Mercado Central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9FB4202-EEB4-4C71-A416-99A0A2DF4A2D}"/>
              </a:ext>
            </a:extLst>
          </p:cNvPr>
          <p:cNvSpPr txBox="1"/>
          <p:nvPr/>
        </p:nvSpPr>
        <p:spPr>
          <a:xfrm>
            <a:off x="944880" y="1365504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Gebäude 1868 errichtet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Küchen und Restaurants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Geschäfte mit Obst, Gemüse, Fisch, Meeresfrüchte…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D4EBEEC-B1E4-4A04-AC43-AA924284EC44}"/>
              </a:ext>
            </a:extLst>
          </p:cNvPr>
          <p:cNvSpPr/>
          <p:nvPr/>
        </p:nvSpPr>
        <p:spPr>
          <a:xfrm>
            <a:off x="721133" y="2762852"/>
            <a:ext cx="6904963" cy="393665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mercado-central1.jpg</a:t>
            </a:r>
          </a:p>
        </p:txBody>
      </p:sp>
    </p:spTree>
    <p:extLst>
      <p:ext uri="{BB962C8B-B14F-4D97-AF65-F5344CB8AC3E}">
        <p14:creationId xmlns:p14="http://schemas.microsoft.com/office/powerpoint/2010/main" val="3019028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2FA1F-E5DB-4E42-B084-18CACCD3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Mercado Central - innen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CBC071-308B-47AF-AD79-DE11A7994C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04" y="1769423"/>
            <a:ext cx="6384395" cy="359228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549A3F6-274D-4A86-BF00-37E614A16969}"/>
              </a:ext>
            </a:extLst>
          </p:cNvPr>
          <p:cNvSpPr/>
          <p:nvPr/>
        </p:nvSpPr>
        <p:spPr>
          <a:xfrm>
            <a:off x="5703328" y="2834640"/>
            <a:ext cx="5909552" cy="337718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mercado-central-fischmarkt.jpg</a:t>
            </a:r>
          </a:p>
        </p:txBody>
      </p:sp>
    </p:spTree>
    <p:extLst>
      <p:ext uri="{BB962C8B-B14F-4D97-AF65-F5344CB8AC3E}">
        <p14:creationId xmlns:p14="http://schemas.microsoft.com/office/powerpoint/2010/main" val="938349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FA270-A384-4F7A-9C41-F05346F7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Santiago Abends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3C5CB90-C696-433A-B741-0B0577B673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61" y="3572256"/>
            <a:ext cx="5660197" cy="318480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59E9C83-D5F1-4A3C-9B8E-FF4B281544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872" y="728428"/>
            <a:ext cx="6662928" cy="35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7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AC28C-0FC8-4F0F-B180-69F708306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96" y="2021374"/>
            <a:ext cx="10515600" cy="1325563"/>
          </a:xfrm>
        </p:spPr>
        <p:txBody>
          <a:bodyPr/>
          <a:lstStyle/>
          <a:p>
            <a:r>
              <a:rPr lang="de-AT" dirty="0"/>
              <a:t>Kleine Ausflüge von Santiago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4192F2-ABE3-4B90-B242-5C9E5031C4D2}"/>
              </a:ext>
            </a:extLst>
          </p:cNvPr>
          <p:cNvSpPr txBox="1"/>
          <p:nvPr/>
        </p:nvSpPr>
        <p:spPr>
          <a:xfrm>
            <a:off x="450232" y="3346937"/>
            <a:ext cx="39782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dirty="0"/>
              <a:t>Vina del Mar mit schönem Strand und Parks</a:t>
            </a:r>
            <a:br>
              <a:rPr lang="de-AT" dirty="0"/>
            </a:br>
            <a:r>
              <a:rPr lang="de-AT" dirty="0"/>
              <a:t>127 km von Santiago entfernt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dirty="0"/>
              <a:t>Valparaiso am Meer mit schönen bemalten Häusern</a:t>
            </a:r>
          </a:p>
          <a:p>
            <a:endParaRPr lang="de-AT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1C5DAF9-8774-4859-B388-D49D733FB016}"/>
              </a:ext>
            </a:extLst>
          </p:cNvPr>
          <p:cNvSpPr/>
          <p:nvPr/>
        </p:nvSpPr>
        <p:spPr>
          <a:xfrm>
            <a:off x="0" y="-28543"/>
            <a:ext cx="12192000" cy="222310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vina-del-mar1.jpg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5FA6A6C-2B69-4EF6-8BBC-E67E02953848}"/>
              </a:ext>
            </a:extLst>
          </p:cNvPr>
          <p:cNvSpPr/>
          <p:nvPr/>
        </p:nvSpPr>
        <p:spPr>
          <a:xfrm>
            <a:off x="5112015" y="2800001"/>
            <a:ext cx="6309929" cy="35520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vina-del-mar2.pg</a:t>
            </a:r>
          </a:p>
        </p:txBody>
      </p:sp>
    </p:spTree>
    <p:extLst>
      <p:ext uri="{BB962C8B-B14F-4D97-AF65-F5344CB8AC3E}">
        <p14:creationId xmlns:p14="http://schemas.microsoft.com/office/powerpoint/2010/main" val="2338840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50992-2016-439F-9EC4-F9191E0C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Valparaiso</a:t>
            </a:r>
            <a:br>
              <a:rPr lang="de-AT" dirty="0"/>
            </a:br>
            <a:r>
              <a:rPr lang="de-AT" dirty="0"/>
              <a:t>Berühmt für Schrägaufzüge…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538A1F-4853-4951-856C-34FB146321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432" y="2298192"/>
            <a:ext cx="7071981" cy="39791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E320E39-C47A-42B1-8D07-C814094AD0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1917192"/>
            <a:ext cx="5373725" cy="302361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D00A4AA-35FC-46C5-A29B-D2E87F5785A8}"/>
              </a:ext>
            </a:extLst>
          </p:cNvPr>
          <p:cNvSpPr/>
          <p:nvPr/>
        </p:nvSpPr>
        <p:spPr>
          <a:xfrm>
            <a:off x="335281" y="1917192"/>
            <a:ext cx="5449824" cy="310591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valparaiso-schraegaufzug1.jpg</a:t>
            </a:r>
          </a:p>
        </p:txBody>
      </p:sp>
    </p:spTree>
    <p:extLst>
      <p:ext uri="{BB962C8B-B14F-4D97-AF65-F5344CB8AC3E}">
        <p14:creationId xmlns:p14="http://schemas.microsoft.com/office/powerpoint/2010/main" val="4286827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F064BD6-725D-41C8-A91D-0D0AC30C0B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872" y="1690688"/>
            <a:ext cx="2792033" cy="496214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550992-2016-439F-9EC4-F9191E0C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Valparaiso</a:t>
            </a:r>
            <a:br>
              <a:rPr lang="de-AT" dirty="0"/>
            </a:br>
            <a:r>
              <a:rPr lang="de-AT" dirty="0"/>
              <a:t>bunt bemalte Häusern…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DBDE72D-580D-4EC3-8CE7-D7C69569DF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088" y="365125"/>
            <a:ext cx="5169406" cy="290779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AE4A98D-0088-4BCF-81A9-07863CBCD382}"/>
              </a:ext>
            </a:extLst>
          </p:cNvPr>
          <p:cNvSpPr/>
          <p:nvPr/>
        </p:nvSpPr>
        <p:spPr>
          <a:xfrm>
            <a:off x="6503495" y="3428999"/>
            <a:ext cx="4354415" cy="33040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valparaiso-bild.jpg</a:t>
            </a:r>
          </a:p>
        </p:txBody>
      </p:sp>
    </p:spTree>
    <p:extLst>
      <p:ext uri="{BB962C8B-B14F-4D97-AF65-F5344CB8AC3E}">
        <p14:creationId xmlns:p14="http://schemas.microsoft.com/office/powerpoint/2010/main" val="290381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1A8C05-E75E-45A3-B6E7-83CF0103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Santiago Flughafen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19FC59C-974E-4772-9A51-E267E0DB5A92}"/>
              </a:ext>
            </a:extLst>
          </p:cNvPr>
          <p:cNvSpPr/>
          <p:nvPr/>
        </p:nvSpPr>
        <p:spPr>
          <a:xfrm>
            <a:off x="1017702" y="2186487"/>
            <a:ext cx="4646874" cy="265670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flughafen.jpg</a:t>
            </a:r>
          </a:p>
        </p:txBody>
      </p:sp>
    </p:spTree>
    <p:extLst>
      <p:ext uri="{BB962C8B-B14F-4D97-AF65-F5344CB8AC3E}">
        <p14:creationId xmlns:p14="http://schemas.microsoft.com/office/powerpoint/2010/main" val="345773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50992-2016-439F-9EC4-F9191E0C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Valparaiso</a:t>
            </a:r>
            <a:br>
              <a:rPr lang="de-AT" dirty="0"/>
            </a:br>
            <a:r>
              <a:rPr lang="de-AT" dirty="0"/>
              <a:t>… und Ausflug mit einem Boot…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E78AF4-EA98-4F2B-9632-9BCFB06A6D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24" y="1905977"/>
            <a:ext cx="5419344" cy="304604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A6D6B44-4819-4C0C-8E07-0B2002ADEF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9" r="12648"/>
          <a:stretch/>
        </p:blipFill>
        <p:spPr>
          <a:xfrm>
            <a:off x="6096000" y="3892640"/>
            <a:ext cx="3953364" cy="271542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637ACC7-B92D-4B42-9D8F-06F5841B8B5D}"/>
              </a:ext>
            </a:extLst>
          </p:cNvPr>
          <p:cNvSpPr/>
          <p:nvPr/>
        </p:nvSpPr>
        <p:spPr>
          <a:xfrm>
            <a:off x="5863111" y="708380"/>
            <a:ext cx="5548602" cy="318426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valparaiso-ganz.jpg</a:t>
            </a:r>
          </a:p>
        </p:txBody>
      </p:sp>
    </p:spTree>
    <p:extLst>
      <p:ext uri="{BB962C8B-B14F-4D97-AF65-F5344CB8AC3E}">
        <p14:creationId xmlns:p14="http://schemas.microsoft.com/office/powerpoint/2010/main" val="2913469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F09D5-C530-4AA3-99E9-901EBC1DA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48042"/>
            <a:ext cx="10515600" cy="1325563"/>
          </a:xfrm>
        </p:spPr>
        <p:txBody>
          <a:bodyPr/>
          <a:lstStyle/>
          <a:p>
            <a:pPr marR="0" rtl="0"/>
            <a:r>
              <a:rPr lang="de-AT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Restaurants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4D464B-1541-4589-9039-D5C2F1D2F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714" y="1120540"/>
            <a:ext cx="6898238" cy="884399"/>
          </a:xfrm>
        </p:spPr>
        <p:txBody>
          <a:bodyPr/>
          <a:lstStyle/>
          <a:p>
            <a:pPr marR="0" lvl="0" rtl="0"/>
            <a:r>
              <a:rPr lang="de-DE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In kleinen Geschäften: Empanadas</a:t>
            </a:r>
            <a:r>
              <a:rPr lang="de-DE" dirty="0">
                <a:solidFill>
                  <a:srgbClr val="2F5496"/>
                </a:solidFill>
                <a:latin typeface="Times New Roman" panose="02020603050405020304" pitchFamily="18" charset="0"/>
              </a:rPr>
              <a:t> -</a:t>
            </a:r>
            <a:r>
              <a:rPr lang="de-DE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 Gefüllte Teigtaschen mit Fleisch, Käse oder Meeresfrüchten</a:t>
            </a:r>
          </a:p>
          <a:p>
            <a:pPr marR="0" lvl="0" rtl="0"/>
            <a:r>
              <a:rPr lang="de-DE" dirty="0">
                <a:solidFill>
                  <a:srgbClr val="2F5496"/>
                </a:solidFill>
                <a:latin typeface="Times New Roman" panose="02020603050405020304" pitchFamily="18" charset="0"/>
              </a:rPr>
              <a:t>Im Restaurant: Fisch, Steaks, Tintenfisch, Muscheln</a:t>
            </a:r>
            <a:endParaRPr lang="de-DE" b="0" i="0" u="none" strike="noStrike" baseline="0" dirty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454932-1BC9-4AEA-AB1E-600C212EF6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71652">
            <a:off x="1754170" y="4256045"/>
            <a:ext cx="3134352" cy="186223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2A911FE-BC1D-4A97-8B9D-30B6342C04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1238">
            <a:off x="2166029" y="2507522"/>
            <a:ext cx="2578459" cy="20627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292BD85-BC21-45B1-BBA5-A334A420AD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3145">
            <a:off x="6969246" y="3847733"/>
            <a:ext cx="2463779" cy="198514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DB4357F-D0DC-49FA-89EF-CF1DB012A1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4393">
            <a:off x="4776844" y="1279710"/>
            <a:ext cx="2516986" cy="226528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6E1F7B9-544A-48C3-A3D1-F6E44EADBE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9750">
            <a:off x="480137" y="2511484"/>
            <a:ext cx="2589781" cy="195465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EE72086-0C89-49CD-A4B7-42F6D2AAC3B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558" y="2623537"/>
            <a:ext cx="2425867" cy="195465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E10E395-18FD-41F8-8C60-DC98BB7AB56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9115">
            <a:off x="3478875" y="1735856"/>
            <a:ext cx="2339829" cy="15794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57D021-995C-4C32-AB62-964BFB4360C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5404">
            <a:off x="199528" y="4886014"/>
            <a:ext cx="2173816" cy="16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7BE2C82-49D5-4780-A24F-A39710A2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Währung: Pesos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D13960-9770-4C4D-B207-A1D4D7EB80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63191">
            <a:off x="831307" y="2576166"/>
            <a:ext cx="4126603" cy="39261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57A9E76-EBD4-4E73-99F2-5C16849836CF}"/>
              </a:ext>
            </a:extLst>
          </p:cNvPr>
          <p:cNvSpPr txBox="1"/>
          <p:nvPr/>
        </p:nvSpPr>
        <p:spPr>
          <a:xfrm>
            <a:off x="938150" y="1460665"/>
            <a:ext cx="3912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1 000 Pesos = ca. 1 Euro</a:t>
            </a:r>
          </a:p>
          <a:p>
            <a:r>
              <a:rPr lang="de-AT" dirty="0"/>
              <a:t>10 000 Pesos: 10 Euro</a:t>
            </a:r>
          </a:p>
          <a:p>
            <a:r>
              <a:rPr lang="de-AT" dirty="0"/>
              <a:t>Münze: 100 Pesos = ca. 10 Cent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FA92422-C09B-4016-A1B2-BB37C317B6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592" y="4619379"/>
            <a:ext cx="1245472" cy="11787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C8D5091-4DB5-4DC4-9F1E-F98F26098E5C}"/>
              </a:ext>
            </a:extLst>
          </p:cNvPr>
          <p:cNvSpPr txBox="1"/>
          <p:nvPr/>
        </p:nvSpPr>
        <p:spPr>
          <a:xfrm>
            <a:off x="7229855" y="5205984"/>
            <a:ext cx="3447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1000 Peso-Schein:</a:t>
            </a:r>
          </a:p>
          <a:p>
            <a:r>
              <a:rPr lang="de-AT" dirty="0"/>
              <a:t>Abgebildet sind die Torres del Paine, Süden Chiles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137A181-6823-44CD-A8AF-852AAB8B2A6D}"/>
              </a:ext>
            </a:extLst>
          </p:cNvPr>
          <p:cNvSpPr/>
          <p:nvPr/>
        </p:nvSpPr>
        <p:spPr>
          <a:xfrm rot="726931">
            <a:off x="5344696" y="945876"/>
            <a:ext cx="5247165" cy="344706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peso2.jpg</a:t>
            </a:r>
          </a:p>
        </p:txBody>
      </p:sp>
    </p:spTree>
    <p:extLst>
      <p:ext uri="{BB962C8B-B14F-4D97-AF65-F5344CB8AC3E}">
        <p14:creationId xmlns:p14="http://schemas.microsoft.com/office/powerpoint/2010/main" val="2724544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4AAF1-F36A-4707-97C2-59160F5F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e-AT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5. Praktische Tipps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4674A2-04B0-4ACC-B5DA-609B27319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de-DE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Beste Reisezeit: Frühling (September - November) oder Herbst (März - Mai)</a:t>
            </a:r>
          </a:p>
          <a:p>
            <a:pPr marR="0" lvl="0" rtl="0"/>
            <a:r>
              <a:rPr lang="de-DE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Verkehrsmittel: Metro ist schnell und günstig</a:t>
            </a:r>
          </a:p>
          <a:p>
            <a:pPr marR="0" lvl="0" rtl="0"/>
            <a:r>
              <a:rPr lang="de-DE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Sicherheit: Belebte Gegenden bevorzugen, besonders nachts</a:t>
            </a:r>
          </a:p>
          <a:p>
            <a:pPr marR="0" lvl="0" rtl="0"/>
            <a:r>
              <a:rPr lang="de-DE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Geld: Kartenzahlung verbreitet, aber etwas Bargeld schadet nicht</a:t>
            </a:r>
          </a:p>
        </p:txBody>
      </p:sp>
    </p:spTree>
    <p:extLst>
      <p:ext uri="{BB962C8B-B14F-4D97-AF65-F5344CB8AC3E}">
        <p14:creationId xmlns:p14="http://schemas.microsoft.com/office/powerpoint/2010/main" val="300383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BAB13-685B-4750-9EAD-25C549BE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rtl="0"/>
            <a:r>
              <a:rPr lang="de-DE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Plaza de …: Historisches Zentrum mit der Kathedrale von Santiago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D3927C-0DFA-434C-A857-46CDFCCFEE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487" y="5205301"/>
            <a:ext cx="2514728" cy="141495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2936A54-585D-4EED-BEDC-B3DCD3382B7B}"/>
              </a:ext>
            </a:extLst>
          </p:cNvPr>
          <p:cNvSpPr/>
          <p:nvPr/>
        </p:nvSpPr>
        <p:spPr>
          <a:xfrm>
            <a:off x="6442300" y="3963552"/>
            <a:ext cx="4646874" cy="265670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plaza-de-armas3.jpg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FD53407-44C0-452B-BF11-6A2B64C27533}"/>
              </a:ext>
            </a:extLst>
          </p:cNvPr>
          <p:cNvSpPr/>
          <p:nvPr/>
        </p:nvSpPr>
        <p:spPr>
          <a:xfrm>
            <a:off x="639750" y="2052375"/>
            <a:ext cx="4646874" cy="265670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plaza-de-armas1.jpg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A31F62F-DCC1-499F-BAC3-26A04A9AE584}"/>
              </a:ext>
            </a:extLst>
          </p:cNvPr>
          <p:cNvSpPr/>
          <p:nvPr/>
        </p:nvSpPr>
        <p:spPr>
          <a:xfrm>
            <a:off x="6442300" y="1216576"/>
            <a:ext cx="4646874" cy="265670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plaza-de-armas2.jpg</a:t>
            </a:r>
          </a:p>
        </p:txBody>
      </p:sp>
    </p:spTree>
    <p:extLst>
      <p:ext uri="{BB962C8B-B14F-4D97-AF65-F5344CB8AC3E}">
        <p14:creationId xmlns:p14="http://schemas.microsoft.com/office/powerpoint/2010/main" val="57550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BAB13-685B-4750-9EAD-25C549BE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340741"/>
            <a:ext cx="11341608" cy="1325563"/>
          </a:xfrm>
        </p:spPr>
        <p:txBody>
          <a:bodyPr/>
          <a:lstStyle/>
          <a:p>
            <a:pPr marR="0" rtl="0"/>
            <a:r>
              <a:rPr lang="de-DE" dirty="0">
                <a:solidFill>
                  <a:srgbClr val="2F5496"/>
                </a:solidFill>
                <a:latin typeface="Times New Roman" panose="02020603050405020304" pitchFamily="18" charset="0"/>
              </a:rPr>
              <a:t>…</a:t>
            </a:r>
            <a:r>
              <a:rPr lang="de-DE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 San Cristóbal: Hausberg Santiagos mit Seilbahn und Schrägaufzug</a:t>
            </a:r>
            <a:endParaRPr lang="de-AT" b="0" i="0" u="none" strike="noStrike" baseline="0" dirty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1E3291-839C-45AB-8CF2-0A7424411101}"/>
              </a:ext>
            </a:extLst>
          </p:cNvPr>
          <p:cNvSpPr txBox="1"/>
          <p:nvPr/>
        </p:nvSpPr>
        <p:spPr>
          <a:xfrm>
            <a:off x="5071768" y="1604068"/>
            <a:ext cx="2157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Ca … m hoch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720 ha großer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22 m hohe Marienstatue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C934D24-410E-4853-AE44-129E2257C496}"/>
              </a:ext>
            </a:extLst>
          </p:cNvPr>
          <p:cNvSpPr/>
          <p:nvPr/>
        </p:nvSpPr>
        <p:spPr>
          <a:xfrm>
            <a:off x="244887" y="1556621"/>
            <a:ext cx="4646874" cy="265670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cristobal1.jpg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712870C-EC39-4E0A-8178-1937FD72CF1A}"/>
              </a:ext>
            </a:extLst>
          </p:cNvPr>
          <p:cNvSpPr/>
          <p:nvPr/>
        </p:nvSpPr>
        <p:spPr>
          <a:xfrm>
            <a:off x="148393" y="4428893"/>
            <a:ext cx="3442151" cy="208836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cristobal-schraegaufzug1.jpg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26057B1-94BC-4BFA-AFF3-E26A04172773}"/>
              </a:ext>
            </a:extLst>
          </p:cNvPr>
          <p:cNvSpPr/>
          <p:nvPr/>
        </p:nvSpPr>
        <p:spPr>
          <a:xfrm>
            <a:off x="3942889" y="4376498"/>
            <a:ext cx="2464007" cy="198357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cristobal-schraegaufzug2.jpg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11190BA-163A-4EAB-A603-C0DE20A29125}"/>
              </a:ext>
            </a:extLst>
          </p:cNvPr>
          <p:cNvSpPr/>
          <p:nvPr/>
        </p:nvSpPr>
        <p:spPr>
          <a:xfrm>
            <a:off x="7024681" y="1547626"/>
            <a:ext cx="3442151" cy="52127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cristobal-maria.jpg</a:t>
            </a:r>
          </a:p>
        </p:txBody>
      </p:sp>
    </p:spTree>
    <p:extLst>
      <p:ext uri="{BB962C8B-B14F-4D97-AF65-F5344CB8AC3E}">
        <p14:creationId xmlns:p14="http://schemas.microsoft.com/office/powerpoint/2010/main" val="32375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DF598-BAA7-438F-9858-3817A237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365124"/>
            <a:ext cx="3886200" cy="1325563"/>
          </a:xfrm>
        </p:spPr>
        <p:txBody>
          <a:bodyPr/>
          <a:lstStyle/>
          <a:p>
            <a:r>
              <a:rPr lang="de-AT"/>
              <a:t>… </a:t>
            </a:r>
            <a:r>
              <a:rPr lang="de-AT" dirty="0"/>
              <a:t>Santa Lucia</a:t>
            </a:r>
            <a:br>
              <a:rPr lang="de-AT" dirty="0"/>
            </a:br>
            <a:r>
              <a:rPr lang="de-AT" sz="1800" dirty="0"/>
              <a:t>im Zentrum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DC4C48E-32DD-46BA-8EF3-83687F586C0D}"/>
              </a:ext>
            </a:extLst>
          </p:cNvPr>
          <p:cNvSpPr txBox="1"/>
          <p:nvPr/>
        </p:nvSpPr>
        <p:spPr>
          <a:xfrm>
            <a:off x="201168" y="5541264"/>
            <a:ext cx="4992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Aussichtshügel mit Festungsschlösschen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Aussichtsplattform auf 70 m Höhe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…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4DE3974-0308-4FF7-8783-D74A6B6E93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1519" y="5541264"/>
            <a:ext cx="1143351" cy="71932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7820897-C246-4F3E-9EED-C06064260C66}"/>
              </a:ext>
            </a:extLst>
          </p:cNvPr>
          <p:cNvSpPr/>
          <p:nvPr/>
        </p:nvSpPr>
        <p:spPr>
          <a:xfrm>
            <a:off x="244887" y="1556621"/>
            <a:ext cx="4646874" cy="265670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santa-lucia1.jpg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6161A12-1A06-44BB-B01A-1651FD950363}"/>
              </a:ext>
            </a:extLst>
          </p:cNvPr>
          <p:cNvSpPr/>
          <p:nvPr/>
        </p:nvSpPr>
        <p:spPr>
          <a:xfrm>
            <a:off x="6263247" y="143551"/>
            <a:ext cx="5704809" cy="323908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santa-lucia2.jpg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4D82523-6786-42CD-AA02-00A793323E91}"/>
              </a:ext>
            </a:extLst>
          </p:cNvPr>
          <p:cNvSpPr/>
          <p:nvPr/>
        </p:nvSpPr>
        <p:spPr>
          <a:xfrm>
            <a:off x="6263247" y="3432048"/>
            <a:ext cx="5410593" cy="30754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santa-lucia3.jpg</a:t>
            </a:r>
          </a:p>
        </p:txBody>
      </p:sp>
    </p:spTree>
    <p:extLst>
      <p:ext uri="{BB962C8B-B14F-4D97-AF65-F5344CB8AC3E}">
        <p14:creationId xmlns:p14="http://schemas.microsoft.com/office/powerpoint/2010/main" val="165052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3E3B358A-2A6E-494D-8469-3319A89B46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9341"/>
            <a:ext cx="12192000" cy="18457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2BAB13-685B-4750-9EAD-25C549BE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58" y="-369897"/>
            <a:ext cx="3935681" cy="1325563"/>
          </a:xfrm>
        </p:spPr>
        <p:txBody>
          <a:bodyPr/>
          <a:lstStyle/>
          <a:p>
            <a:pPr marR="0" lvl="0" rtl="0"/>
            <a:r>
              <a:rPr lang="de-DE" dirty="0">
                <a:solidFill>
                  <a:srgbClr val="2F5496"/>
                </a:solidFill>
                <a:latin typeface="Times New Roman" panose="02020603050405020304" pitchFamily="18" charset="0"/>
              </a:rPr>
              <a:t>Verkehrsmittel U-Bahn</a:t>
            </a:r>
            <a:endParaRPr lang="de-DE" b="0" i="0" u="none" strike="noStrike" baseline="0" dirty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5C9BCE3-9690-4EA7-880D-0E996E2FFF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937" y="1251751"/>
            <a:ext cx="6160502" cy="34667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BEFC331-62CE-4A46-9945-2038407BB5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1765" y="3746390"/>
            <a:ext cx="3579969" cy="281872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0E83DF6-A837-4BC3-A0F0-B04FABB69ABB}"/>
              </a:ext>
            </a:extLst>
          </p:cNvPr>
          <p:cNvSpPr txBox="1"/>
          <p:nvPr/>
        </p:nvSpPr>
        <p:spPr>
          <a:xfrm>
            <a:off x="12409" y="1748519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Station Plaza de </a:t>
            </a:r>
            <a:r>
              <a:rPr lang="de-AT" dirty="0" err="1"/>
              <a:t>Armas</a:t>
            </a:r>
            <a:endParaRPr lang="de-AT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35BAABF-673A-430E-AFCE-821F951C63A9}"/>
              </a:ext>
            </a:extLst>
          </p:cNvPr>
          <p:cNvSpPr txBox="1"/>
          <p:nvPr/>
        </p:nvSpPr>
        <p:spPr>
          <a:xfrm>
            <a:off x="365760" y="5567359"/>
            <a:ext cx="3163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Praktisch: Von der </a:t>
            </a:r>
            <a:r>
              <a:rPr lang="de-AT" dirty="0" err="1"/>
              <a:t>bip</a:t>
            </a:r>
            <a:r>
              <a:rPr lang="de-AT" dirty="0"/>
              <a:t>!-Karte wird bei jeder Fahrt abgebucht. 760 Pesos (ca. 75 Cent)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A7CA824-682D-411E-A063-3F6BB01093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915" y="4937498"/>
            <a:ext cx="2792844" cy="1553191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B5C04A9-995D-4B58-A5CB-38E057A87368}"/>
              </a:ext>
            </a:extLst>
          </p:cNvPr>
          <p:cNvSpPr/>
          <p:nvPr/>
        </p:nvSpPr>
        <p:spPr>
          <a:xfrm rot="20797276">
            <a:off x="268181" y="1848684"/>
            <a:ext cx="4957136" cy="279216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u-bahn2.jpg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F37E21A-4853-4A7B-ACD5-CBD6AD5D8D33}"/>
              </a:ext>
            </a:extLst>
          </p:cNvPr>
          <p:cNvSpPr/>
          <p:nvPr/>
        </p:nvSpPr>
        <p:spPr>
          <a:xfrm>
            <a:off x="5603270" y="1251751"/>
            <a:ext cx="6283929" cy="346679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u-bahn2.jpg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10ADF30-BA92-4CD4-B0AD-D60ABAD3B701}"/>
              </a:ext>
            </a:extLst>
          </p:cNvPr>
          <p:cNvSpPr/>
          <p:nvPr/>
        </p:nvSpPr>
        <p:spPr>
          <a:xfrm>
            <a:off x="3581251" y="3639312"/>
            <a:ext cx="4130189" cy="29992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u-bahn3.jpg</a:t>
            </a:r>
          </a:p>
        </p:txBody>
      </p:sp>
    </p:spTree>
    <p:extLst>
      <p:ext uri="{BB962C8B-B14F-4D97-AF65-F5344CB8AC3E}">
        <p14:creationId xmlns:p14="http://schemas.microsoft.com/office/powerpoint/2010/main" val="25754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84B2A-7EC2-43FC-8A92-299D86D2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Verkehrsmittel Bus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F23B11-C0AA-482E-BCB2-D85C2AD04B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3535">
            <a:off x="5995471" y="2490208"/>
            <a:ext cx="4787665" cy="269423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17F7C7A-BA87-47DB-9368-5DD312FE412F}"/>
              </a:ext>
            </a:extLst>
          </p:cNvPr>
          <p:cNvSpPr/>
          <p:nvPr/>
        </p:nvSpPr>
        <p:spPr>
          <a:xfrm>
            <a:off x="838200" y="1620166"/>
            <a:ext cx="6537960" cy="3829657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bus1.jpg</a:t>
            </a:r>
          </a:p>
        </p:txBody>
      </p:sp>
    </p:spTree>
    <p:extLst>
      <p:ext uri="{BB962C8B-B14F-4D97-AF65-F5344CB8AC3E}">
        <p14:creationId xmlns:p14="http://schemas.microsoft.com/office/powerpoint/2010/main" val="340705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BAB13-685B-4750-9EAD-25C549BE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204311"/>
            <a:ext cx="10515600" cy="1325563"/>
          </a:xfrm>
        </p:spPr>
        <p:txBody>
          <a:bodyPr/>
          <a:lstStyle/>
          <a:p>
            <a:pPr marR="0" lvl="0" rtl="0"/>
            <a:r>
              <a:rPr lang="de-AT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Museo </a:t>
            </a:r>
            <a:r>
              <a:rPr lang="de-AT" b="0" i="0" u="none" strike="noStrike" baseline="0" dirty="0" err="1">
                <a:solidFill>
                  <a:srgbClr val="2F5496"/>
                </a:solidFill>
                <a:latin typeface="Times New Roman" panose="02020603050405020304" pitchFamily="18" charset="0"/>
              </a:rPr>
              <a:t>Chileno</a:t>
            </a:r>
            <a:r>
              <a:rPr lang="de-AT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 de Arte </a:t>
            </a:r>
            <a:r>
              <a:rPr lang="de-AT" b="0" i="0" u="none" strike="noStrike" baseline="0" dirty="0" err="1">
                <a:solidFill>
                  <a:srgbClr val="2F5496"/>
                </a:solidFill>
                <a:latin typeface="Times New Roman" panose="02020603050405020304" pitchFamily="18" charset="0"/>
              </a:rPr>
              <a:t>Precolombino</a:t>
            </a:r>
            <a:r>
              <a:rPr lang="de-AT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 </a:t>
            </a:r>
            <a:br>
              <a:rPr lang="de-AT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</a:br>
            <a:r>
              <a:rPr lang="de-AT" sz="1800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Faszinierende Kunstwerke indigener Kulturen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3E8BC37-4B85-496F-A741-ABEB37FD0B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584" y="3774256"/>
            <a:ext cx="2321630" cy="270460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E984B28-D1D2-4AE3-A630-89B20CAE59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5853" y="1690688"/>
            <a:ext cx="2185862" cy="416713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AA2AA04-6967-471F-86AD-18E316CD405C}"/>
              </a:ext>
            </a:extLst>
          </p:cNvPr>
          <p:cNvSpPr txBox="1"/>
          <p:nvPr/>
        </p:nvSpPr>
        <p:spPr>
          <a:xfrm>
            <a:off x="4254373" y="4269518"/>
            <a:ext cx="218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hlinkClick r:id="rId5"/>
              </a:rPr>
              <a:t>Beschreibung</a:t>
            </a:r>
            <a:r>
              <a:rPr lang="de-AT" sz="1200" dirty="0"/>
              <a:t> des Museo </a:t>
            </a:r>
            <a:r>
              <a:rPr lang="de-AT" sz="1200" dirty="0" err="1"/>
              <a:t>Chileno</a:t>
            </a:r>
            <a:r>
              <a:rPr lang="de-AT" sz="1200" dirty="0"/>
              <a:t> de Arte </a:t>
            </a:r>
            <a:r>
              <a:rPr lang="de-AT" sz="1200" dirty="0" err="1"/>
              <a:t>Precolombino</a:t>
            </a:r>
            <a:r>
              <a:rPr lang="de-AT" sz="1200" dirty="0"/>
              <a:t> </a:t>
            </a:r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B6E336C4-6BA0-4022-BD03-A9AC064CC1A8}"/>
              </a:ext>
            </a:extLst>
          </p:cNvPr>
          <p:cNvSpPr/>
          <p:nvPr/>
        </p:nvSpPr>
        <p:spPr>
          <a:xfrm>
            <a:off x="7491984" y="2182368"/>
            <a:ext cx="1310640" cy="1063434"/>
          </a:xfrm>
          <a:prstGeom prst="wedgeRoundRectCallout">
            <a:avLst>
              <a:gd name="adj1" fmla="val -85395"/>
              <a:gd name="adj2" fmla="val 12748"/>
              <a:gd name="adj3" fmla="val 16667"/>
            </a:avLst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de-AT" sz="1400" dirty="0"/>
              <a:t>Im Profil sieht man die Vase.</a:t>
            </a:r>
          </a:p>
          <a:p>
            <a:pPr algn="ctr"/>
            <a:r>
              <a:rPr lang="de-AT" sz="1400" i="1" dirty="0">
                <a:hlinkClick r:id="rId6"/>
              </a:rPr>
              <a:t>Link</a:t>
            </a:r>
            <a:r>
              <a:rPr lang="de-AT" sz="1400" i="1" dirty="0"/>
              <a:t> zur Ansicht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5CD53E8-5591-486C-B265-005D02B27EEA}"/>
              </a:ext>
            </a:extLst>
          </p:cNvPr>
          <p:cNvSpPr/>
          <p:nvPr/>
        </p:nvSpPr>
        <p:spPr>
          <a:xfrm>
            <a:off x="208510" y="1214469"/>
            <a:ext cx="4069680" cy="241516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museo-precolombino1.jpg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8E05AF8-9983-4EBE-9A18-53F1F7C2F8E0}"/>
              </a:ext>
            </a:extLst>
          </p:cNvPr>
          <p:cNvSpPr/>
          <p:nvPr/>
        </p:nvSpPr>
        <p:spPr>
          <a:xfrm>
            <a:off x="4328759" y="1197034"/>
            <a:ext cx="3163225" cy="293605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museo-precolombino2.jpg</a:t>
            </a:r>
          </a:p>
        </p:txBody>
      </p:sp>
    </p:spTree>
    <p:extLst>
      <p:ext uri="{BB962C8B-B14F-4D97-AF65-F5344CB8AC3E}">
        <p14:creationId xmlns:p14="http://schemas.microsoft.com/office/powerpoint/2010/main" val="215319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1BF1E-5E81-4640-94B8-75A714DA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67"/>
            <a:ext cx="10515600" cy="1325563"/>
          </a:xfrm>
        </p:spPr>
        <p:txBody>
          <a:bodyPr/>
          <a:lstStyle/>
          <a:p>
            <a:r>
              <a:rPr lang="de-AT" dirty="0"/>
              <a:t>Gemälde an der Medizinischen Privatuniversität</a:t>
            </a:r>
            <a:br>
              <a:rPr lang="de-AT" dirty="0"/>
            </a:br>
            <a:r>
              <a:rPr lang="de-AT" sz="2000" dirty="0"/>
              <a:t>zeigt, was für Chile von Bedeutung ist</a:t>
            </a:r>
          </a:p>
        </p:txBody>
      </p:sp>
      <p:sp>
        <p:nvSpPr>
          <p:cNvPr id="7" name="Legende: Linie 6">
            <a:extLst>
              <a:ext uri="{FF2B5EF4-FFF2-40B4-BE49-F238E27FC236}">
                <a16:creationId xmlns:a16="http://schemas.microsoft.com/office/drawing/2014/main" id="{D4C4EF56-52F6-411C-AF48-D4EBCC34D780}"/>
              </a:ext>
            </a:extLst>
          </p:cNvPr>
          <p:cNvSpPr/>
          <p:nvPr/>
        </p:nvSpPr>
        <p:spPr>
          <a:xfrm>
            <a:off x="350447" y="1212748"/>
            <a:ext cx="1567542" cy="498763"/>
          </a:xfrm>
          <a:prstGeom prst="borderCallout1">
            <a:avLst>
              <a:gd name="adj1" fmla="val 46131"/>
              <a:gd name="adj2" fmla="val 110048"/>
              <a:gd name="adj3" fmla="val 82738"/>
              <a:gd name="adj4" fmla="val 187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Observatorien</a:t>
            </a:r>
          </a:p>
        </p:txBody>
      </p:sp>
      <p:sp>
        <p:nvSpPr>
          <p:cNvPr id="8" name="Legende: Linie 7">
            <a:extLst>
              <a:ext uri="{FF2B5EF4-FFF2-40B4-BE49-F238E27FC236}">
                <a16:creationId xmlns:a16="http://schemas.microsoft.com/office/drawing/2014/main" id="{2478A26F-CAD1-4351-AC83-B549731A3398}"/>
              </a:ext>
            </a:extLst>
          </p:cNvPr>
          <p:cNvSpPr/>
          <p:nvPr/>
        </p:nvSpPr>
        <p:spPr>
          <a:xfrm>
            <a:off x="0" y="4505291"/>
            <a:ext cx="1567542" cy="498763"/>
          </a:xfrm>
          <a:prstGeom prst="borderCallout1">
            <a:avLst>
              <a:gd name="adj1" fmla="val 46131"/>
              <a:gd name="adj2" fmla="val 110048"/>
              <a:gd name="adj3" fmla="val 69643"/>
              <a:gd name="adj4" fmla="val 178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Tiere</a:t>
            </a:r>
          </a:p>
        </p:txBody>
      </p:sp>
      <p:sp>
        <p:nvSpPr>
          <p:cNvPr id="9" name="Legende: Linie 8">
            <a:extLst>
              <a:ext uri="{FF2B5EF4-FFF2-40B4-BE49-F238E27FC236}">
                <a16:creationId xmlns:a16="http://schemas.microsoft.com/office/drawing/2014/main" id="{2E5928B9-766F-4FFA-B9DC-C830110F7941}"/>
              </a:ext>
            </a:extLst>
          </p:cNvPr>
          <p:cNvSpPr/>
          <p:nvPr/>
        </p:nvSpPr>
        <p:spPr>
          <a:xfrm>
            <a:off x="8969391" y="4401630"/>
            <a:ext cx="1785256" cy="498763"/>
          </a:xfrm>
          <a:prstGeom prst="borderCallout1">
            <a:avLst>
              <a:gd name="adj1" fmla="val 58036"/>
              <a:gd name="adj2" fmla="val -1316"/>
              <a:gd name="adj3" fmla="val 94643"/>
              <a:gd name="adj4" fmla="val -78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Puma in Patagonien</a:t>
            </a:r>
          </a:p>
        </p:txBody>
      </p:sp>
      <p:sp>
        <p:nvSpPr>
          <p:cNvPr id="10" name="Legende: Linie 9">
            <a:extLst>
              <a:ext uri="{FF2B5EF4-FFF2-40B4-BE49-F238E27FC236}">
                <a16:creationId xmlns:a16="http://schemas.microsoft.com/office/drawing/2014/main" id="{A960245C-56A2-4A59-9893-61B10E2B72A8}"/>
              </a:ext>
            </a:extLst>
          </p:cNvPr>
          <p:cNvSpPr/>
          <p:nvPr/>
        </p:nvSpPr>
        <p:spPr>
          <a:xfrm>
            <a:off x="216975" y="5645252"/>
            <a:ext cx="1567542" cy="498763"/>
          </a:xfrm>
          <a:prstGeom prst="borderCallout1">
            <a:avLst>
              <a:gd name="adj1" fmla="val 46131"/>
              <a:gd name="adj2" fmla="val 110048"/>
              <a:gd name="adj3" fmla="val 69643"/>
              <a:gd name="adj4" fmla="val 178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Flüsse</a:t>
            </a:r>
          </a:p>
        </p:txBody>
      </p:sp>
      <p:sp>
        <p:nvSpPr>
          <p:cNvPr id="12" name="Legende: Linie 11">
            <a:extLst>
              <a:ext uri="{FF2B5EF4-FFF2-40B4-BE49-F238E27FC236}">
                <a16:creationId xmlns:a16="http://schemas.microsoft.com/office/drawing/2014/main" id="{13ED880A-74FD-4937-8709-2C9B5AA30910}"/>
              </a:ext>
            </a:extLst>
          </p:cNvPr>
          <p:cNvSpPr/>
          <p:nvPr/>
        </p:nvSpPr>
        <p:spPr>
          <a:xfrm>
            <a:off x="8076763" y="2575024"/>
            <a:ext cx="1785256" cy="498763"/>
          </a:xfrm>
          <a:prstGeom prst="borderCallout1">
            <a:avLst>
              <a:gd name="adj1" fmla="val 58036"/>
              <a:gd name="adj2" fmla="val -1316"/>
              <a:gd name="adj3" fmla="val 133929"/>
              <a:gd name="adj4" fmla="val -126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lt1"/>
                </a:solidFill>
              </a:rPr>
              <a:t>Erneuerbare Energie</a:t>
            </a:r>
          </a:p>
        </p:txBody>
      </p:sp>
      <p:sp>
        <p:nvSpPr>
          <p:cNvPr id="13" name="Legende: Linie 12">
            <a:extLst>
              <a:ext uri="{FF2B5EF4-FFF2-40B4-BE49-F238E27FC236}">
                <a16:creationId xmlns:a16="http://schemas.microsoft.com/office/drawing/2014/main" id="{7213B901-8EC2-4328-84DB-F18FDFA10B27}"/>
              </a:ext>
            </a:extLst>
          </p:cNvPr>
          <p:cNvSpPr/>
          <p:nvPr/>
        </p:nvSpPr>
        <p:spPr>
          <a:xfrm>
            <a:off x="8803385" y="3285451"/>
            <a:ext cx="1785256" cy="498763"/>
          </a:xfrm>
          <a:prstGeom prst="borderCallout1">
            <a:avLst>
              <a:gd name="adj1" fmla="val 58036"/>
              <a:gd name="adj2" fmla="val -1316"/>
              <a:gd name="adj3" fmla="val 93452"/>
              <a:gd name="adj4" fmla="val -131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Flüsse und Wasser</a:t>
            </a:r>
          </a:p>
        </p:txBody>
      </p:sp>
      <p:sp>
        <p:nvSpPr>
          <p:cNvPr id="14" name="Legende: Linie 13">
            <a:extLst>
              <a:ext uri="{FF2B5EF4-FFF2-40B4-BE49-F238E27FC236}">
                <a16:creationId xmlns:a16="http://schemas.microsoft.com/office/drawing/2014/main" id="{F455E384-0F98-4B3C-A15E-8ED0AB0FCCC4}"/>
              </a:ext>
            </a:extLst>
          </p:cNvPr>
          <p:cNvSpPr/>
          <p:nvPr/>
        </p:nvSpPr>
        <p:spPr>
          <a:xfrm>
            <a:off x="6797421" y="1811562"/>
            <a:ext cx="1785256" cy="498763"/>
          </a:xfrm>
          <a:prstGeom prst="borderCallout1">
            <a:avLst>
              <a:gd name="adj1" fmla="val 58036"/>
              <a:gd name="adj2" fmla="val -1316"/>
              <a:gd name="adj3" fmla="val 160119"/>
              <a:gd name="adj4" fmla="val -83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Vulkane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920E024-4D06-473D-9B76-A888DBE916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019" y="273131"/>
            <a:ext cx="1722905" cy="95941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0C749089-ED63-40BB-9DFB-CC1F833BA6EA}"/>
              </a:ext>
            </a:extLst>
          </p:cNvPr>
          <p:cNvSpPr/>
          <p:nvPr/>
        </p:nvSpPr>
        <p:spPr>
          <a:xfrm>
            <a:off x="2329980" y="1711511"/>
            <a:ext cx="6052019" cy="500992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/>
              <a:t>bild.jpg</a:t>
            </a:r>
          </a:p>
        </p:txBody>
      </p:sp>
    </p:spTree>
    <p:extLst>
      <p:ext uri="{BB962C8B-B14F-4D97-AF65-F5344CB8AC3E}">
        <p14:creationId xmlns:p14="http://schemas.microsoft.com/office/powerpoint/2010/main" val="1169695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886</Words>
  <Application>Microsoft Office PowerPoint</Application>
  <PresentationFormat>Breitbild</PresentationFormat>
  <Paragraphs>164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</vt:lpstr>
      <vt:lpstr>1. Allgemeine Informationen zu Santiago</vt:lpstr>
      <vt:lpstr>Santiago Flughafen</vt:lpstr>
      <vt:lpstr>Plaza de …: Historisches Zentrum mit der Kathedrale von Santiago</vt:lpstr>
      <vt:lpstr>… San Cristóbal: Hausberg Santiagos mit Seilbahn und Schrägaufzug</vt:lpstr>
      <vt:lpstr>… Santa Lucia im Zentrum</vt:lpstr>
      <vt:lpstr>Verkehrsmittel U-Bahn</vt:lpstr>
      <vt:lpstr>Verkehrsmittel Bus</vt:lpstr>
      <vt:lpstr>Museo Chileno de Arte Precolombino  Faszinierende Kunstwerke indigener Kulturen</vt:lpstr>
      <vt:lpstr>Gemälde an der Medizinischen Privatuniversität zeigt, was für Chile von Bedeutung ist</vt:lpstr>
      <vt:lpstr>Große Park in Santiago: Quinta Normal Park</vt:lpstr>
      <vt:lpstr>Quinta Normal Park, Museo Ferrovario</vt:lpstr>
      <vt:lpstr>Gran Torre Santiago … früher: Torre Costanera</vt:lpstr>
      <vt:lpstr>Palacio de Monedas  oder auch einfach La Moneda genannt</vt:lpstr>
      <vt:lpstr>Markthalle – Mercado Central</vt:lpstr>
      <vt:lpstr>Mercado Central - innen</vt:lpstr>
      <vt:lpstr>Santiago Abends</vt:lpstr>
      <vt:lpstr>Kleine Ausflüge von Santiago</vt:lpstr>
      <vt:lpstr>Valparaiso Berühmt für Schrägaufzüge…</vt:lpstr>
      <vt:lpstr>Valparaiso bunt bemalte Häusern…</vt:lpstr>
      <vt:lpstr>Valparaiso … und Ausflug mit einem Boot…</vt:lpstr>
      <vt:lpstr>Restaurants</vt:lpstr>
      <vt:lpstr>Währung: Pesos</vt:lpstr>
      <vt:lpstr>5. Praktische Tipps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Allgemeine Informationen</dc:title>
  <dc:creator>Easy4me</dc:creator>
  <cp:lastModifiedBy>Alois Klotz</cp:lastModifiedBy>
  <cp:revision>46</cp:revision>
  <dcterms:created xsi:type="dcterms:W3CDTF">2025-01-31T17:57:39Z</dcterms:created>
  <dcterms:modified xsi:type="dcterms:W3CDTF">2025-02-05T20:50:45Z</dcterms:modified>
</cp:coreProperties>
</file>